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301" r:id="rId2"/>
    <p:sldId id="284" r:id="rId3"/>
    <p:sldId id="309" r:id="rId4"/>
    <p:sldId id="311" r:id="rId5"/>
    <p:sldId id="316" r:id="rId6"/>
    <p:sldId id="338" r:id="rId7"/>
    <p:sldId id="318" r:id="rId8"/>
    <p:sldId id="321" r:id="rId9"/>
    <p:sldId id="323" r:id="rId10"/>
    <p:sldId id="337" r:id="rId11"/>
    <p:sldId id="335" r:id="rId12"/>
    <p:sldId id="336" r:id="rId13"/>
    <p:sldId id="326" r:id="rId14"/>
    <p:sldId id="329" r:id="rId15"/>
    <p:sldId id="32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4DA"/>
    <a:srgbClr val="F7ED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70"/>
    <p:restoredTop sz="85988"/>
  </p:normalViewPr>
  <p:slideViewPr>
    <p:cSldViewPr snapToGrid="0" snapToObjects="1">
      <p:cViewPr>
        <p:scale>
          <a:sx n="71" d="100"/>
          <a:sy n="71" d="100"/>
        </p:scale>
        <p:origin x="1880" y="712"/>
      </p:cViewPr>
      <p:guideLst/>
    </p:cSldViewPr>
  </p:slideViewPr>
  <p:notesTextViewPr>
    <p:cViewPr>
      <p:scale>
        <a:sx n="110" d="100"/>
        <a:sy n="11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551A72-37F7-AE4B-8E78-1E70EC03892D}" type="datetimeFigureOut">
              <a:rPr lang="en-US" smtClean="0"/>
              <a:t>1/2/26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5577A1-2E7B-2942-80B5-CF992C104031}" type="slidenum">
              <a:rPr lang="en-US" smtClean="0"/>
              <a:t>‹#›</a:t>
            </a:fld>
            <a:endParaRPr lang="en-US"/>
          </a:p>
        </p:txBody>
      </p:sp>
    </p:spTree>
    <p:extLst>
      <p:ext uri="{BB962C8B-B14F-4D97-AF65-F5344CB8AC3E}">
        <p14:creationId xmlns:p14="http://schemas.microsoft.com/office/powerpoint/2010/main" val="2623267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5577A1-2E7B-2942-80B5-CF992C104031}" type="slidenum">
              <a:rPr lang="en-US" smtClean="0"/>
              <a:t>10</a:t>
            </a:fld>
            <a:endParaRPr lang="en-US"/>
          </a:p>
        </p:txBody>
      </p:sp>
    </p:spTree>
    <p:extLst>
      <p:ext uri="{BB962C8B-B14F-4D97-AF65-F5344CB8AC3E}">
        <p14:creationId xmlns:p14="http://schemas.microsoft.com/office/powerpoint/2010/main" val="3351626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5577A1-2E7B-2942-80B5-CF992C104031}" type="slidenum">
              <a:rPr lang="en-US" smtClean="0"/>
              <a:t>11</a:t>
            </a:fld>
            <a:endParaRPr lang="en-US"/>
          </a:p>
        </p:txBody>
      </p:sp>
    </p:spTree>
    <p:extLst>
      <p:ext uri="{BB962C8B-B14F-4D97-AF65-F5344CB8AC3E}">
        <p14:creationId xmlns:p14="http://schemas.microsoft.com/office/powerpoint/2010/main" val="396579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5577A1-2E7B-2942-80B5-CF992C104031}" type="slidenum">
              <a:rPr lang="en-US" smtClean="0"/>
              <a:t>12</a:t>
            </a:fld>
            <a:endParaRPr lang="en-US"/>
          </a:p>
        </p:txBody>
      </p:sp>
    </p:spTree>
    <p:extLst>
      <p:ext uri="{BB962C8B-B14F-4D97-AF65-F5344CB8AC3E}">
        <p14:creationId xmlns:p14="http://schemas.microsoft.com/office/powerpoint/2010/main" val="2022865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Discussion Guide: Deepening the Understanding</a:t>
            </a:r>
          </a:p>
          <a:p>
            <a:r>
              <a:rPr lang="en-GB" dirty="0"/>
              <a:t>Listen to the children talking to each other. After each point, use these analogies to navigate the nuance between "belonging to the Church" and "reaching out to God.”</a:t>
            </a:r>
            <a:br>
              <a:rPr lang="en-GB" dirty="0"/>
            </a:br>
            <a:endParaRPr lang="en-GB" dirty="0"/>
          </a:p>
          <a:p>
            <a:r>
              <a:rPr lang="en-GB" b="1" dirty="0"/>
              <a:t>Is the Sign of the Cross a 'members-only' sign, or can anyone use it?</a:t>
            </a:r>
            <a:br>
              <a:rPr lang="en-GB" b="1" dirty="0"/>
            </a:br>
            <a:r>
              <a:rPr lang="en-GB" b="1" i="1" dirty="0"/>
              <a:t>The Nuance:</a:t>
            </a:r>
            <a:r>
              <a:rPr lang="en-GB" i="1" dirty="0"/>
              <a:t> </a:t>
            </a:r>
            <a:r>
              <a:rPr lang="en-GB" dirty="0"/>
              <a:t>It is the </a:t>
            </a:r>
            <a:r>
              <a:rPr lang="en-GB" i="1" dirty="0"/>
              <a:t>mark</a:t>
            </a:r>
            <a:r>
              <a:rPr lang="en-GB" dirty="0"/>
              <a:t> of the member, but not </a:t>
            </a:r>
            <a:r>
              <a:rPr lang="en-GB" i="1" dirty="0"/>
              <a:t>restricted</a:t>
            </a:r>
            <a:r>
              <a:rPr lang="en-GB" dirty="0"/>
              <a:t> like a password.</a:t>
            </a:r>
            <a:br>
              <a:rPr lang="en-GB" dirty="0"/>
            </a:br>
            <a:r>
              <a:rPr lang="en-GB" b="1" i="1" dirty="0"/>
              <a:t>The Discussion:</a:t>
            </a:r>
            <a:endParaRPr lang="en-GB" i="1" dirty="0"/>
          </a:p>
          <a:p>
            <a:pPr marL="742950" lvl="1" indent="-285750">
              <a:buFont typeface="Arial" panose="020B0604020202020204" pitchFamily="34" charset="0"/>
              <a:buChar char="•"/>
            </a:pPr>
            <a:r>
              <a:rPr lang="en-GB" i="1" dirty="0"/>
              <a:t>Ask:</a:t>
            </a:r>
            <a:r>
              <a:rPr lang="en-GB" dirty="0"/>
              <a:t> "Think about a football stadium. There are the players on the pitch (the team), but there are also thousands of fans wearing the scarf. Can you wear the scarf even if you aren't playing?"</a:t>
            </a:r>
          </a:p>
          <a:p>
            <a:pPr marL="742950" lvl="1" indent="-285750">
              <a:buFont typeface="Arial" panose="020B0604020202020204" pitchFamily="34" charset="0"/>
              <a:buChar char="•"/>
            </a:pPr>
            <a:r>
              <a:rPr lang="en-GB" i="1" dirty="0"/>
              <a:t>Explain:</a:t>
            </a:r>
            <a:r>
              <a:rPr lang="en-GB" dirty="0"/>
              <a:t> Yes. The Sign of the Cross is the "uniform" of a Christian (Baptism), but anyone who wants to get closer to Jesus is allowed to "wear the scarf."</a:t>
            </a:r>
          </a:p>
          <a:p>
            <a:pPr marL="742950" lvl="1" indent="-285750">
              <a:buFont typeface="Arial" panose="020B0604020202020204" pitchFamily="34" charset="0"/>
              <a:buChar char="•"/>
            </a:pPr>
            <a:r>
              <a:rPr lang="en-GB" i="1" dirty="0"/>
              <a:t>Key Concept:</a:t>
            </a:r>
            <a:r>
              <a:rPr lang="en-GB" dirty="0"/>
              <a:t> </a:t>
            </a:r>
            <a:r>
              <a:rPr lang="en-GB" b="1" dirty="0"/>
              <a:t>It is an Open Door, not a Locked Gate.</a:t>
            </a:r>
            <a:r>
              <a:rPr lang="en-GB" dirty="0"/>
              <a:t> It was given to the Church, but the Church’s doors are open. If someone wants to try it to see how it feels to talk to God, they are welcome.</a:t>
            </a:r>
            <a:br>
              <a:rPr lang="en-GB" dirty="0"/>
            </a:br>
            <a:endParaRPr lang="en-GB" dirty="0"/>
          </a:p>
          <a:p>
            <a:r>
              <a:rPr lang="en-GB" b="1" dirty="0"/>
              <a:t>Is it like a team kit (only for the team) or a smile (anyone can use it)?</a:t>
            </a:r>
            <a:br>
              <a:rPr lang="en-GB" b="1" dirty="0"/>
            </a:br>
            <a:r>
              <a:rPr lang="en-GB" b="1" i="1" dirty="0"/>
              <a:t>The Nuance:</a:t>
            </a:r>
            <a:r>
              <a:rPr lang="en-GB" i="1" dirty="0"/>
              <a:t> </a:t>
            </a:r>
            <a:r>
              <a:rPr lang="en-GB" dirty="0"/>
              <a:t>It sits right in the middle. It is more specific than a smile, but more inviting than a private kit.</a:t>
            </a:r>
          </a:p>
          <a:p>
            <a:r>
              <a:rPr lang="en-GB" b="1" i="1" dirty="0"/>
              <a:t>The Discussion:</a:t>
            </a:r>
            <a:endParaRPr lang="en-GB" i="1" dirty="0"/>
          </a:p>
          <a:p>
            <a:pPr marL="742950" lvl="1" indent="-285750">
              <a:buFont typeface="Arial" panose="020B0604020202020204" pitchFamily="34" charset="0"/>
              <a:buChar char="•"/>
            </a:pPr>
            <a:r>
              <a:rPr lang="en-GB" i="1" dirty="0"/>
              <a:t>Ask:</a:t>
            </a:r>
            <a:r>
              <a:rPr lang="en-GB" dirty="0"/>
              <a:t> "Can you sing a song from a movie even if you weren't in the movie? Can you use a greeting word from a language you don't speak fluently (like 'Bonjour' or 'Namaste')?"</a:t>
            </a:r>
          </a:p>
          <a:p>
            <a:pPr marL="742950" lvl="1" indent="-285750">
              <a:buFont typeface="Arial" panose="020B0604020202020204" pitchFamily="34" charset="0"/>
              <a:buChar char="•"/>
            </a:pPr>
            <a:r>
              <a:rPr lang="en-GB" i="1" dirty="0"/>
              <a:t>Explain:</a:t>
            </a:r>
            <a:r>
              <a:rPr lang="en-GB" dirty="0"/>
              <a:t> Yes. When you say "Namaste," you are borrowing a greeting to show respect.</a:t>
            </a:r>
          </a:p>
          <a:p>
            <a:pPr marL="742950" lvl="1" indent="-285750">
              <a:buFont typeface="Arial" panose="020B0604020202020204" pitchFamily="34" charset="0"/>
              <a:buChar char="•"/>
            </a:pPr>
            <a:r>
              <a:rPr lang="en-GB" i="1" dirty="0"/>
              <a:t>Key Concept:</a:t>
            </a:r>
            <a:r>
              <a:rPr lang="en-GB" dirty="0"/>
              <a:t> </a:t>
            </a:r>
            <a:r>
              <a:rPr lang="en-GB" b="1" dirty="0"/>
              <a:t>It is a Language.</a:t>
            </a:r>
            <a:r>
              <a:rPr lang="en-GB" dirty="0"/>
              <a:t> The Sign of the Cross is "Body Language" for the Trinity (Father, Son, Holy Spirit). Christians speak this language fluently because it is our "mother tongue." Others can use it like a "borrowed phrase" to say hello to God respectfully.</a:t>
            </a:r>
            <a:br>
              <a:rPr lang="en-GB" dirty="0"/>
            </a:br>
            <a:endParaRPr lang="en-GB" dirty="0"/>
          </a:p>
          <a:p>
            <a:r>
              <a:rPr lang="en-GB" b="1" dirty="0"/>
              <a:t>If a person who isn't a Christian makes the Sign of the Cross, is it still a prayer, or just a movement?</a:t>
            </a:r>
          </a:p>
          <a:p>
            <a:pPr>
              <a:buFont typeface="Arial" panose="020B0604020202020204" pitchFamily="34" charset="0"/>
              <a:buChar char="•"/>
            </a:pPr>
            <a:r>
              <a:rPr lang="en-GB" b="1" dirty="0"/>
              <a:t>The Nuance:</a:t>
            </a:r>
            <a:r>
              <a:rPr lang="en-GB" dirty="0"/>
              <a:t> This depends entirely on the </a:t>
            </a:r>
            <a:r>
              <a:rPr lang="en-GB" b="1" dirty="0"/>
              <a:t>heart</a:t>
            </a:r>
            <a:r>
              <a:rPr lang="en-GB" dirty="0"/>
              <a:t>.</a:t>
            </a:r>
          </a:p>
          <a:p>
            <a:pPr>
              <a:buFont typeface="Arial" panose="020B0604020202020204" pitchFamily="34" charset="0"/>
              <a:buChar char="•"/>
            </a:pPr>
            <a:r>
              <a:rPr lang="en-GB" b="1" dirty="0"/>
              <a:t>The Discussion:</a:t>
            </a:r>
            <a:endParaRPr lang="en-GB" dirty="0"/>
          </a:p>
          <a:p>
            <a:pPr marL="742950" lvl="1" indent="-285750">
              <a:buFont typeface="Arial" panose="020B0604020202020204" pitchFamily="34" charset="0"/>
              <a:buChar char="•"/>
            </a:pPr>
            <a:r>
              <a:rPr lang="en-GB" i="1" dirty="0"/>
              <a:t>Ask:</a:t>
            </a:r>
            <a:r>
              <a:rPr lang="en-GB" dirty="0"/>
              <a:t> "If a parrot says 'I love you,' does it mean it? What about if a toddler says it?"</a:t>
            </a:r>
          </a:p>
          <a:p>
            <a:pPr marL="742950" lvl="1" indent="-285750">
              <a:buFont typeface="Arial" panose="020B0604020202020204" pitchFamily="34" charset="0"/>
              <a:buChar char="•"/>
            </a:pPr>
            <a:r>
              <a:rPr lang="en-GB" i="1" dirty="0"/>
              <a:t>Explain:</a:t>
            </a:r>
            <a:r>
              <a:rPr lang="en-GB" dirty="0"/>
              <a:t> The parrot is just making noise (movement). The toddler might not understand the full meaning, but they know they feel love (prayer).</a:t>
            </a:r>
          </a:p>
          <a:p>
            <a:pPr marL="742950" lvl="1" indent="-285750">
              <a:buFont typeface="Arial" panose="020B0604020202020204" pitchFamily="34" charset="0"/>
              <a:buChar char="•"/>
            </a:pPr>
            <a:r>
              <a:rPr lang="en-GB" i="1" dirty="0"/>
              <a:t>Key Concept:</a:t>
            </a:r>
            <a:r>
              <a:rPr lang="en-GB" dirty="0"/>
              <a:t> </a:t>
            </a:r>
            <a:r>
              <a:rPr lang="en-GB" b="1" dirty="0"/>
              <a:t>The Magic Ingredient is 'Why'.</a:t>
            </a:r>
            <a:endParaRPr lang="en-GB" dirty="0"/>
          </a:p>
          <a:p>
            <a:pPr marL="1143000" lvl="2" indent="-228600">
              <a:buFont typeface="Arial" panose="020B0604020202020204" pitchFamily="34" charset="0"/>
              <a:buChar char="•"/>
            </a:pPr>
            <a:r>
              <a:rPr lang="en-GB" dirty="0"/>
              <a:t>If a non-Christian does it just to copy their friend or swat a fly? It’s just a movement.</a:t>
            </a:r>
          </a:p>
          <a:p>
            <a:pPr marL="1143000" lvl="2" indent="-228600">
              <a:buFont typeface="Arial" panose="020B0604020202020204" pitchFamily="34" charset="0"/>
              <a:buChar char="•"/>
            </a:pPr>
            <a:r>
              <a:rPr lang="en-GB" dirty="0"/>
              <a:t>If they do it because they are curious, sad, or want to ask God for help? </a:t>
            </a:r>
            <a:r>
              <a:rPr lang="en-GB" b="1" dirty="0"/>
              <a:t>It is a prayer.</a:t>
            </a:r>
            <a:r>
              <a:rPr lang="en-GB" dirty="0"/>
              <a:t> God looks at the heart, not the label on the person.</a:t>
            </a:r>
            <a:br>
              <a:rPr lang="en-GB" dirty="0"/>
            </a:br>
            <a:endParaRPr lang="en-GB" dirty="0"/>
          </a:p>
          <a:p>
            <a:r>
              <a:rPr lang="en-GB" b="1" dirty="0"/>
              <a:t>Is it respectful or disrespectful to use a sign from a religion you don't belong to?</a:t>
            </a:r>
          </a:p>
          <a:p>
            <a:pPr>
              <a:buFont typeface="Arial" panose="020B0604020202020204" pitchFamily="34" charset="0"/>
              <a:buChar char="•"/>
            </a:pPr>
            <a:r>
              <a:rPr lang="en-GB" b="1" dirty="0"/>
              <a:t>The Nuance:</a:t>
            </a:r>
            <a:r>
              <a:rPr lang="en-GB" dirty="0"/>
              <a:t> Distinction between </a:t>
            </a:r>
            <a:r>
              <a:rPr lang="en-GB" b="1" dirty="0"/>
              <a:t>Mockery</a:t>
            </a:r>
            <a:r>
              <a:rPr lang="en-GB" dirty="0"/>
              <a:t> vs. </a:t>
            </a:r>
            <a:r>
              <a:rPr lang="en-GB" b="1" dirty="0"/>
              <a:t>Reverence</a:t>
            </a:r>
            <a:r>
              <a:rPr lang="en-GB" dirty="0"/>
              <a:t>.</a:t>
            </a:r>
          </a:p>
          <a:p>
            <a:pPr>
              <a:buFont typeface="Arial" panose="020B0604020202020204" pitchFamily="34" charset="0"/>
              <a:buChar char="•"/>
            </a:pPr>
            <a:r>
              <a:rPr lang="en-GB" b="1" dirty="0"/>
              <a:t>The Discussion:</a:t>
            </a:r>
            <a:endParaRPr lang="en-GB" dirty="0"/>
          </a:p>
          <a:p>
            <a:pPr marL="742950" lvl="1" indent="-285750">
              <a:buFont typeface="Arial" panose="020B0604020202020204" pitchFamily="34" charset="0"/>
              <a:buChar char="•"/>
            </a:pPr>
            <a:r>
              <a:rPr lang="en-GB" i="1" dirty="0"/>
              <a:t>Ask:</a:t>
            </a:r>
            <a:r>
              <a:rPr lang="en-GB" dirty="0"/>
              <a:t> "Imagine you go to a friend's house for dinner and their family holds hands to say grace. If you hold hands too, are you being rude or polite?"</a:t>
            </a:r>
          </a:p>
          <a:p>
            <a:pPr marL="742950" lvl="1" indent="-285750">
              <a:buFont typeface="Arial" panose="020B0604020202020204" pitchFamily="34" charset="0"/>
              <a:buChar char="•"/>
            </a:pPr>
            <a:r>
              <a:rPr lang="en-GB" i="1" dirty="0"/>
              <a:t>Explain:</a:t>
            </a:r>
            <a:r>
              <a:rPr lang="en-GB" dirty="0"/>
              <a:t> You are being polite! You are joining in their custom.</a:t>
            </a:r>
          </a:p>
          <a:p>
            <a:pPr marL="742950" lvl="1" indent="-285750">
              <a:buFont typeface="Arial" panose="020B0604020202020204" pitchFamily="34" charset="0"/>
              <a:buChar char="•"/>
            </a:pPr>
            <a:r>
              <a:rPr lang="en-GB" i="1" dirty="0"/>
              <a:t>Key Concept:</a:t>
            </a:r>
            <a:r>
              <a:rPr lang="en-GB" dirty="0"/>
              <a:t> </a:t>
            </a:r>
            <a:r>
              <a:rPr lang="en-GB" b="1" dirty="0"/>
              <a:t>Imitation is the highest form of respect (usually).</a:t>
            </a:r>
            <a:endParaRPr lang="en-GB" dirty="0"/>
          </a:p>
          <a:p>
            <a:pPr marL="1143000" lvl="2" indent="-228600">
              <a:buFont typeface="Arial" panose="020B0604020202020204" pitchFamily="34" charset="0"/>
              <a:buChar char="•"/>
            </a:pPr>
            <a:r>
              <a:rPr lang="en-GB" b="1" dirty="0"/>
              <a:t>Respectful:</a:t>
            </a:r>
            <a:r>
              <a:rPr lang="en-GB" dirty="0"/>
              <a:t> Doing it slowly and carefully when you are in a church or praying with friends, to show you care about what they care about.</a:t>
            </a:r>
          </a:p>
          <a:p>
            <a:pPr marL="1143000" lvl="2" indent="-228600">
              <a:buFont typeface="Arial" panose="020B0604020202020204" pitchFamily="34" charset="0"/>
              <a:buChar char="•"/>
            </a:pPr>
            <a:r>
              <a:rPr lang="en-GB" b="1" dirty="0"/>
              <a:t>Disrespectful:</a:t>
            </a:r>
            <a:r>
              <a:rPr lang="en-GB" dirty="0"/>
              <a:t> Doing it quickly, laughing while doing it, or using it as a joke when you score a goal in FIFA just to look cool. That turns a holy sign into a toy.</a:t>
            </a:r>
          </a:p>
          <a:p>
            <a:endParaRPr lang="en-US" dirty="0"/>
          </a:p>
        </p:txBody>
      </p:sp>
      <p:sp>
        <p:nvSpPr>
          <p:cNvPr id="4" name="Slide Number Placeholder 3"/>
          <p:cNvSpPr>
            <a:spLocks noGrp="1"/>
          </p:cNvSpPr>
          <p:nvPr>
            <p:ph type="sldNum" sz="quarter" idx="5"/>
          </p:nvPr>
        </p:nvSpPr>
        <p:spPr/>
        <p:txBody>
          <a:bodyPr/>
          <a:lstStyle/>
          <a:p>
            <a:fld id="{755577A1-2E7B-2942-80B5-CF992C104031}" type="slidenum">
              <a:rPr lang="en-US" smtClean="0"/>
              <a:t>13</a:t>
            </a:fld>
            <a:endParaRPr lang="en-US"/>
          </a:p>
        </p:txBody>
      </p:sp>
    </p:spTree>
    <p:extLst>
      <p:ext uri="{BB962C8B-B14F-4D97-AF65-F5344CB8AC3E}">
        <p14:creationId xmlns:p14="http://schemas.microsoft.com/office/powerpoint/2010/main" val="2121924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Discussion Guide: The "wet" vs. "Blessed" Debate</a:t>
            </a:r>
          </a:p>
          <a:p>
            <a:r>
              <a:rPr lang="en-GB" dirty="0"/>
              <a:t>Listen to the children talking to each other. After each point, use these analogies to explain how physical objects relate to spiritual beliefs.</a:t>
            </a:r>
            <a:br>
              <a:rPr lang="en-GB" dirty="0"/>
            </a:br>
            <a:endParaRPr lang="en-GB" dirty="0"/>
          </a:p>
          <a:p>
            <a:r>
              <a:rPr lang="en-GB" b="1" dirty="0"/>
              <a:t>If a non-believer dips their hand in the font, do they get blessed or just wet? </a:t>
            </a:r>
          </a:p>
          <a:p>
            <a:r>
              <a:rPr lang="en-GB" b="1" i="1" dirty="0"/>
              <a:t>The Misconception:</a:t>
            </a:r>
            <a:r>
              <a:rPr lang="en-GB" i="1" dirty="0"/>
              <a:t> </a:t>
            </a:r>
            <a:r>
              <a:rPr lang="en-GB" dirty="0"/>
              <a:t>That Holy Water is like "magic potion" that zaps you, or conversely, that it is "just tap water" with no meaning at all.</a:t>
            </a:r>
            <a:br>
              <a:rPr lang="en-GB" dirty="0"/>
            </a:br>
            <a:r>
              <a:rPr lang="en-GB" b="1" i="1" dirty="0"/>
              <a:t>The Discussion:</a:t>
            </a:r>
            <a:endParaRPr lang="en-GB" i="1" dirty="0"/>
          </a:p>
          <a:p>
            <a:pPr marL="742950" lvl="1" indent="-285750">
              <a:buFont typeface="Arial" panose="020B0604020202020204" pitchFamily="34" charset="0"/>
              <a:buChar char="•"/>
            </a:pPr>
            <a:r>
              <a:rPr lang="en-GB" i="1" dirty="0"/>
              <a:t>Ask:</a:t>
            </a:r>
            <a:r>
              <a:rPr lang="en-GB" dirty="0"/>
              <a:t> "Imagine I throw a ball to you. If you catch it, we are playing a game. If you keep your hands in your pockets and the ball hits you, are we playing? Or did you just get hit by a ball?"</a:t>
            </a:r>
          </a:p>
          <a:p>
            <a:pPr marL="742950" lvl="1" indent="-285750">
              <a:buFont typeface="Arial" panose="020B0604020202020204" pitchFamily="34" charset="0"/>
              <a:buChar char="•"/>
            </a:pPr>
            <a:r>
              <a:rPr lang="en-GB" i="1" dirty="0"/>
              <a:t>Explain:</a:t>
            </a:r>
            <a:r>
              <a:rPr lang="en-GB" dirty="0"/>
              <a:t> The "Blessing" is the ball. God throws it. The water carries it.</a:t>
            </a:r>
          </a:p>
          <a:p>
            <a:pPr marL="742950" lvl="1" indent="-285750">
              <a:buFont typeface="Arial" panose="020B0604020202020204" pitchFamily="34" charset="0"/>
              <a:buChar char="•"/>
            </a:pPr>
            <a:r>
              <a:rPr lang="en-GB" i="1" dirty="0"/>
              <a:t>Key Concept:</a:t>
            </a:r>
            <a:r>
              <a:rPr lang="en-GB" dirty="0"/>
              <a:t> </a:t>
            </a:r>
            <a:r>
              <a:rPr lang="en-GB" b="1" dirty="0"/>
              <a:t>The Catching is the Believing.</a:t>
            </a:r>
            <a:endParaRPr lang="en-GB" dirty="0"/>
          </a:p>
          <a:p>
            <a:pPr marL="1143000" lvl="2" indent="-228600">
              <a:buFont typeface="Arial" panose="020B0604020202020204" pitchFamily="34" charset="0"/>
              <a:buChar char="•"/>
            </a:pPr>
            <a:r>
              <a:rPr lang="en-GB" dirty="0"/>
              <a:t>The water is always special (it carries the blessing).</a:t>
            </a:r>
          </a:p>
          <a:p>
            <a:pPr marL="1143000" lvl="2" indent="-228600">
              <a:buFont typeface="Arial" panose="020B0604020202020204" pitchFamily="34" charset="0"/>
              <a:buChar char="•"/>
            </a:pPr>
            <a:r>
              <a:rPr lang="en-GB" dirty="0"/>
              <a:t>If a believer touches it, they "catch" the blessing because their heart is ready.</a:t>
            </a:r>
          </a:p>
          <a:p>
            <a:pPr marL="1143000" lvl="2" indent="-228600">
              <a:buFont typeface="Arial" panose="020B0604020202020204" pitchFamily="34" charset="0"/>
              <a:buChar char="•"/>
            </a:pPr>
            <a:r>
              <a:rPr lang="en-GB" dirty="0"/>
              <a:t>If a non-believer touches it, they physically get wet. </a:t>
            </a:r>
            <a:r>
              <a:rPr lang="en-GB" b="1" dirty="0"/>
              <a:t>However</a:t>
            </a:r>
            <a:r>
              <a:rPr lang="en-GB" dirty="0"/>
              <a:t>, if they touch it with a </a:t>
            </a:r>
            <a:r>
              <a:rPr lang="en-GB" i="1" dirty="0"/>
              <a:t>curious</a:t>
            </a:r>
            <a:r>
              <a:rPr lang="en-GB" dirty="0"/>
              <a:t> or </a:t>
            </a:r>
            <a:r>
              <a:rPr lang="en-GB" i="1" dirty="0"/>
              <a:t>kind</a:t>
            </a:r>
            <a:r>
              <a:rPr lang="en-GB" dirty="0"/>
              <a:t> heart, God sees that "open hand" and might give them a little blessing anyway—a feeling of peace or wonder.</a:t>
            </a:r>
            <a:br>
              <a:rPr lang="en-GB" dirty="0"/>
            </a:br>
            <a:endParaRPr lang="en-GB" dirty="0"/>
          </a:p>
          <a:p>
            <a:r>
              <a:rPr lang="en-GB" b="1" dirty="0"/>
              <a:t>Is the Sign of the Cross (with water) like a team kit or a smile?</a:t>
            </a:r>
          </a:p>
          <a:p>
            <a:r>
              <a:rPr lang="en-GB" b="1" i="1" dirty="0"/>
              <a:t>The Nuance:</a:t>
            </a:r>
            <a:r>
              <a:rPr lang="en-GB" i="1" dirty="0"/>
              <a:t> </a:t>
            </a:r>
            <a:r>
              <a:rPr lang="en-GB" dirty="0"/>
              <a:t>Focusing on the </a:t>
            </a:r>
            <a:r>
              <a:rPr lang="en-GB" i="1" dirty="0"/>
              <a:t>ownership</a:t>
            </a:r>
            <a:r>
              <a:rPr lang="en-GB" dirty="0"/>
              <a:t> of the symbol.</a:t>
            </a:r>
          </a:p>
          <a:p>
            <a:r>
              <a:rPr lang="en-GB" b="1" i="1" dirty="0"/>
              <a:t>The Discussion:</a:t>
            </a:r>
            <a:endParaRPr lang="en-GB" i="1" dirty="0"/>
          </a:p>
          <a:p>
            <a:pPr marL="742950" lvl="1" indent="-285750">
              <a:buFont typeface="Arial" panose="020B0604020202020204" pitchFamily="34" charset="0"/>
              <a:buChar char="•"/>
            </a:pPr>
            <a:r>
              <a:rPr lang="en-GB" i="1" dirty="0"/>
              <a:t>Ask:</a:t>
            </a:r>
            <a:r>
              <a:rPr lang="en-GB" dirty="0"/>
              <a:t> "Think about a public park. The Council owns it and maintains it (like the Church maintains the tradition). But is the park only for the Mayor? Or can anyone walk in and enjoy the fresh air?"</a:t>
            </a:r>
          </a:p>
          <a:p>
            <a:pPr marL="742950" lvl="1" indent="-285750">
              <a:buFont typeface="Arial" panose="020B0604020202020204" pitchFamily="34" charset="0"/>
              <a:buChar char="•"/>
            </a:pPr>
            <a:r>
              <a:rPr lang="en-GB" i="1" dirty="0"/>
              <a:t>Explain:</a:t>
            </a:r>
            <a:r>
              <a:rPr lang="en-GB" dirty="0"/>
              <a:t> The Church "owns" the font, but the water is for everyone who is thirsty for God.</a:t>
            </a:r>
          </a:p>
          <a:p>
            <a:pPr marL="742950" lvl="1" indent="-285750">
              <a:buFont typeface="Arial" panose="020B0604020202020204" pitchFamily="34" charset="0"/>
              <a:buChar char="•"/>
            </a:pPr>
            <a:r>
              <a:rPr lang="en-GB" i="1" dirty="0"/>
              <a:t>Key Concept:</a:t>
            </a:r>
            <a:r>
              <a:rPr lang="en-GB" dirty="0"/>
              <a:t> </a:t>
            </a:r>
            <a:r>
              <a:rPr lang="en-GB" b="1" dirty="0"/>
              <a:t>It is an Invitation.</a:t>
            </a:r>
            <a:r>
              <a:rPr lang="en-GB" dirty="0"/>
              <a:t> A team kit is exclusive—you can't wear it if you aren't on the roster. A smile is universal. Holy Water is like a </a:t>
            </a:r>
            <a:r>
              <a:rPr lang="en-GB" b="1" dirty="0"/>
              <a:t>Welcome Mat</a:t>
            </a:r>
            <a:r>
              <a:rPr lang="en-GB" dirty="0"/>
              <a:t>. It is there for the family (believers), but it is also there to welcome guests. Using it doesn't make you a member instantly, but it says "I am happy to be in this house.”</a:t>
            </a:r>
            <a:br>
              <a:rPr lang="en-GB" dirty="0"/>
            </a:br>
            <a:endParaRPr lang="en-GB" dirty="0"/>
          </a:p>
          <a:p>
            <a:r>
              <a:rPr lang="en-GB" b="1" dirty="0"/>
              <a:t>If a non-Christian makes the Sign of the Cross, is it still a prayer?</a:t>
            </a:r>
          </a:p>
          <a:p>
            <a:r>
              <a:rPr lang="en-GB" b="1" i="1" dirty="0"/>
              <a:t>The Nuance:</a:t>
            </a:r>
            <a:r>
              <a:rPr lang="en-GB" i="1" dirty="0"/>
              <a:t> </a:t>
            </a:r>
            <a:r>
              <a:rPr lang="en-GB" dirty="0"/>
              <a:t>Can you pray if you don't know who you are praying to?</a:t>
            </a:r>
          </a:p>
          <a:p>
            <a:r>
              <a:rPr lang="en-GB" b="1" i="1" dirty="0"/>
              <a:t>The Discussion:</a:t>
            </a:r>
            <a:endParaRPr lang="en-GB" i="1" dirty="0"/>
          </a:p>
          <a:p>
            <a:pPr marL="742950" lvl="1" indent="-285750">
              <a:buFont typeface="Arial" panose="020B0604020202020204" pitchFamily="34" charset="0"/>
              <a:buChar char="•"/>
            </a:pPr>
            <a:r>
              <a:rPr lang="en-GB" i="1" dirty="0"/>
              <a:t>Ask:</a:t>
            </a:r>
            <a:r>
              <a:rPr lang="en-GB" dirty="0"/>
              <a:t> "If you are lost in a foreign country and you shout 'Help!' in English, even though the locals speak French... are you still asking for help?"</a:t>
            </a:r>
          </a:p>
          <a:p>
            <a:pPr marL="742950" lvl="1" indent="-285750">
              <a:buFont typeface="Arial" panose="020B0604020202020204" pitchFamily="34" charset="0"/>
              <a:buChar char="•"/>
            </a:pPr>
            <a:r>
              <a:rPr lang="en-GB" i="1" dirty="0"/>
              <a:t>Explain:</a:t>
            </a:r>
            <a:r>
              <a:rPr lang="en-GB" dirty="0"/>
              <a:t> Yes. You are crying out. Someone will understand you.</a:t>
            </a:r>
          </a:p>
          <a:p>
            <a:pPr marL="742950" lvl="1" indent="-285750">
              <a:buFont typeface="Arial" panose="020B0604020202020204" pitchFamily="34" charset="0"/>
              <a:buChar char="•"/>
            </a:pPr>
            <a:r>
              <a:rPr lang="en-GB" i="1" dirty="0"/>
              <a:t>Key Concept:</a:t>
            </a:r>
            <a:r>
              <a:rPr lang="en-GB" dirty="0"/>
              <a:t> </a:t>
            </a:r>
            <a:r>
              <a:rPr lang="en-GB" b="1" dirty="0"/>
              <a:t>God Needs No Translator.</a:t>
            </a:r>
            <a:endParaRPr lang="en-GB" dirty="0"/>
          </a:p>
          <a:p>
            <a:pPr marL="1143000" lvl="2" indent="-228600">
              <a:buFont typeface="Arial" panose="020B0604020202020204" pitchFamily="34" charset="0"/>
              <a:buChar char="•"/>
            </a:pPr>
            <a:r>
              <a:rPr lang="en-GB" dirty="0"/>
              <a:t>If a non-Christian does the movement just to stretch their arm? It is just a </a:t>
            </a:r>
            <a:r>
              <a:rPr lang="en-GB" b="1" dirty="0"/>
              <a:t>movement</a:t>
            </a:r>
            <a:r>
              <a:rPr lang="en-GB" dirty="0"/>
              <a:t>.</a:t>
            </a:r>
          </a:p>
          <a:p>
            <a:pPr marL="1143000" lvl="2" indent="-228600">
              <a:buFont typeface="Arial" panose="020B0604020202020204" pitchFamily="34" charset="0"/>
              <a:buChar char="•"/>
            </a:pPr>
            <a:r>
              <a:rPr lang="en-GB" dirty="0"/>
              <a:t>If they do it because they are scared, or thankful, or wondering if God is real? It is a </a:t>
            </a:r>
            <a:r>
              <a:rPr lang="en-GB" b="1" dirty="0"/>
              <a:t>prayer</a:t>
            </a:r>
            <a:r>
              <a:rPr lang="en-GB" dirty="0"/>
              <a:t>. God understands "Body Language" perfectly. He knows they are knocking on His door.</a:t>
            </a:r>
            <a:br>
              <a:rPr lang="en-GB" dirty="0"/>
            </a:br>
            <a:endParaRPr lang="en-GB" dirty="0"/>
          </a:p>
          <a:p>
            <a:r>
              <a:rPr lang="en-GB" b="1" dirty="0"/>
              <a:t>Is it respectful or disrespectful to use a sign from a religion you don't belong to?</a:t>
            </a:r>
            <a:br>
              <a:rPr lang="en-GB" b="1" dirty="0"/>
            </a:br>
            <a:r>
              <a:rPr lang="en-GB" b="1" i="1" dirty="0"/>
              <a:t>The Nuance:</a:t>
            </a:r>
            <a:r>
              <a:rPr lang="en-GB" i="1" dirty="0"/>
              <a:t> </a:t>
            </a:r>
            <a:r>
              <a:rPr lang="en-GB" dirty="0"/>
              <a:t>The difference between </a:t>
            </a:r>
            <a:r>
              <a:rPr lang="en-GB" i="1" dirty="0"/>
              <a:t>Appropriation</a:t>
            </a:r>
            <a:r>
              <a:rPr lang="en-GB" dirty="0"/>
              <a:t> (taking) and </a:t>
            </a:r>
            <a:r>
              <a:rPr lang="en-GB" i="1" dirty="0"/>
              <a:t>Participation</a:t>
            </a:r>
            <a:r>
              <a:rPr lang="en-GB" dirty="0"/>
              <a:t> (joining).</a:t>
            </a:r>
          </a:p>
          <a:p>
            <a:r>
              <a:rPr lang="en-GB" b="1" i="1" dirty="0"/>
              <a:t>The Discussion:</a:t>
            </a:r>
            <a:endParaRPr lang="en-GB" i="1" dirty="0"/>
          </a:p>
          <a:p>
            <a:pPr marL="742950" lvl="1" indent="-285750">
              <a:buFont typeface="Arial" panose="020B0604020202020204" pitchFamily="34" charset="0"/>
              <a:buChar char="•"/>
            </a:pPr>
            <a:r>
              <a:rPr lang="en-GB" i="1" dirty="0"/>
              <a:t>Ask:</a:t>
            </a:r>
            <a:r>
              <a:rPr lang="en-GB" dirty="0"/>
              <a:t> "Imagine you go to a museum. You are allowed to look at the art. But are you allowed to touch the paintings with sticky fingers? Or draw a moustache on the portraits?"</a:t>
            </a:r>
          </a:p>
          <a:p>
            <a:pPr marL="742950" lvl="1" indent="-285750">
              <a:buFont typeface="Arial" panose="020B0604020202020204" pitchFamily="34" charset="0"/>
              <a:buChar char="•"/>
            </a:pPr>
            <a:r>
              <a:rPr lang="en-GB" i="1" dirty="0"/>
              <a:t>Explain:</a:t>
            </a:r>
            <a:r>
              <a:rPr lang="en-GB" dirty="0"/>
              <a:t> No, because you must treat valuable things gently.</a:t>
            </a:r>
          </a:p>
          <a:p>
            <a:pPr marL="742950" lvl="1" indent="-285750">
              <a:buFont typeface="Arial" panose="020B0604020202020204" pitchFamily="34" charset="0"/>
              <a:buChar char="•"/>
            </a:pPr>
            <a:r>
              <a:rPr lang="en-GB" i="1" dirty="0"/>
              <a:t>Key Concept:</a:t>
            </a:r>
            <a:r>
              <a:rPr lang="en-GB" dirty="0"/>
              <a:t> </a:t>
            </a:r>
            <a:r>
              <a:rPr lang="en-GB" b="1" dirty="0"/>
              <a:t>The "Tourist" Rule.</a:t>
            </a:r>
            <a:endParaRPr lang="en-GB" dirty="0"/>
          </a:p>
          <a:p>
            <a:pPr marL="1143000" lvl="2" indent="-228600">
              <a:buFont typeface="Arial" panose="020B0604020202020204" pitchFamily="34" charset="0"/>
              <a:buChar char="•"/>
            </a:pPr>
            <a:r>
              <a:rPr lang="en-GB" b="1" dirty="0"/>
              <a:t>Respectful:</a:t>
            </a:r>
            <a:r>
              <a:rPr lang="en-GB" dirty="0"/>
              <a:t> A "tourist" in the Church (a non-believer) can use the water if they do it slowly and seriously, to see what it feels like. That is learning.</a:t>
            </a:r>
          </a:p>
          <a:p>
            <a:pPr marL="1143000" lvl="2" indent="-228600">
              <a:buFont typeface="Arial" panose="020B0604020202020204" pitchFamily="34" charset="0"/>
              <a:buChar char="•"/>
            </a:pPr>
            <a:r>
              <a:rPr lang="en-GB" b="1" dirty="0"/>
              <a:t>Disrespectful:</a:t>
            </a:r>
            <a:r>
              <a:rPr lang="en-GB" dirty="0"/>
              <a:t> Using Holy Water to cool down on a hot day, or flicking it at your brother. That treats something holy like a toy. It doesn't hurt God, but it shows that </a:t>
            </a:r>
            <a:r>
              <a:rPr lang="en-GB" i="1" dirty="0"/>
              <a:t>you</a:t>
            </a:r>
            <a:r>
              <a:rPr lang="en-GB" dirty="0"/>
              <a:t> don't have good manners yet.</a:t>
            </a:r>
            <a:br>
              <a:rPr lang="en-GB" dirty="0"/>
            </a:br>
            <a:endParaRPr lang="en-GB" dirty="0"/>
          </a:p>
          <a:p>
            <a:r>
              <a:rPr lang="en-GB" b="1" dirty="0"/>
              <a:t>Suggested Class Activity: "The Open Door"</a:t>
            </a:r>
          </a:p>
          <a:p>
            <a:pPr>
              <a:buFont typeface="+mj-lt"/>
              <a:buAutoNum type="arabicPeriod"/>
            </a:pPr>
            <a:r>
              <a:rPr lang="en-GB" b="1" dirty="0"/>
              <a:t>The "Wi-Fi" Analogy:</a:t>
            </a:r>
            <a:r>
              <a:rPr lang="en-GB" dirty="0"/>
              <a:t> Draw a Wi-Fi router on the board and label it "Holy Water Font." Draw two smartphones.</a:t>
            </a:r>
          </a:p>
          <a:p>
            <a:pPr marL="742950" lvl="1" indent="-285750">
              <a:buFont typeface="+mj-lt"/>
              <a:buAutoNum type="arabicPeriod"/>
            </a:pPr>
            <a:r>
              <a:rPr lang="en-GB" dirty="0"/>
              <a:t>Phone A is logged in (Believer). It gets the signal (Grace).</a:t>
            </a:r>
          </a:p>
          <a:p>
            <a:pPr marL="742950" lvl="1" indent="-285750">
              <a:buFont typeface="+mj-lt"/>
              <a:buAutoNum type="arabicPeriod"/>
            </a:pPr>
            <a:r>
              <a:rPr lang="en-GB" dirty="0"/>
              <a:t>Phone B is on Airplane Mode (Closed heart/Mocking). It is sitting right next to the router, but it gets no signal.</a:t>
            </a:r>
          </a:p>
          <a:p>
            <a:pPr marL="742950" lvl="1" indent="-285750">
              <a:buFont typeface="+mj-lt"/>
              <a:buAutoNum type="arabicPeriod"/>
            </a:pPr>
            <a:r>
              <a:rPr lang="en-GB" i="1" dirty="0"/>
              <a:t>Discussion:</a:t>
            </a:r>
            <a:r>
              <a:rPr lang="en-GB" dirty="0"/>
              <a:t> Ask the children—how do we turn "Airplane Mode" off? (By being quiet, respectful, and open to God).</a:t>
            </a:r>
          </a:p>
          <a:p>
            <a:pPr>
              <a:buFont typeface="+mj-lt"/>
              <a:buAutoNum type="arabicPeriod"/>
            </a:pPr>
            <a:r>
              <a:rPr lang="en-GB" b="1" dirty="0"/>
              <a:t>The "Heart Check":</a:t>
            </a:r>
            <a:r>
              <a:rPr lang="en-GB" dirty="0"/>
              <a:t> Create a simple checklist for the children to mentally "tick" before they use Holy Water:</a:t>
            </a:r>
          </a:p>
          <a:p>
            <a:pPr marL="742950" lvl="1" indent="-285750">
              <a:buFont typeface="+mj-lt"/>
              <a:buAutoNum type="arabicPeriod"/>
            </a:pPr>
            <a:r>
              <a:rPr lang="en-GB" dirty="0"/>
              <a:t>[ ] Am I rushing?</a:t>
            </a:r>
          </a:p>
          <a:p>
            <a:pPr marL="742950" lvl="1" indent="-285750">
              <a:buFont typeface="+mj-lt"/>
              <a:buAutoNum type="arabicPeriod"/>
            </a:pPr>
            <a:r>
              <a:rPr lang="en-GB" dirty="0"/>
              <a:t>[ ] Am I joking?</a:t>
            </a:r>
          </a:p>
          <a:p>
            <a:pPr marL="742950" lvl="1" indent="-285750">
              <a:buFont typeface="+mj-lt"/>
              <a:buAutoNum type="arabicPeriod"/>
            </a:pPr>
            <a:r>
              <a:rPr lang="en-GB" dirty="0"/>
              <a:t>[ ] Am I ready to say hello to God?</a:t>
            </a:r>
          </a:p>
          <a:p>
            <a:endParaRPr lang="en-US" dirty="0"/>
          </a:p>
        </p:txBody>
      </p:sp>
      <p:sp>
        <p:nvSpPr>
          <p:cNvPr id="4" name="Slide Number Placeholder 3"/>
          <p:cNvSpPr>
            <a:spLocks noGrp="1"/>
          </p:cNvSpPr>
          <p:nvPr>
            <p:ph type="sldNum" sz="quarter" idx="5"/>
          </p:nvPr>
        </p:nvSpPr>
        <p:spPr/>
        <p:txBody>
          <a:bodyPr/>
          <a:lstStyle/>
          <a:p>
            <a:fld id="{755577A1-2E7B-2942-80B5-CF992C104031}" type="slidenum">
              <a:rPr lang="en-US" smtClean="0"/>
              <a:t>14</a:t>
            </a:fld>
            <a:endParaRPr lang="en-US"/>
          </a:p>
        </p:txBody>
      </p:sp>
    </p:spTree>
    <p:extLst>
      <p:ext uri="{BB962C8B-B14F-4D97-AF65-F5344CB8AC3E}">
        <p14:creationId xmlns:p14="http://schemas.microsoft.com/office/powerpoint/2010/main" val="10079727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1914E-62B6-6843-A4D0-6847C51A51A3}"/>
              </a:ext>
            </a:extLst>
          </p:cNvPr>
          <p:cNvSpPr>
            <a:spLocks noGrp="1"/>
          </p:cNvSpPr>
          <p:nvPr>
            <p:ph type="ctrTitle"/>
          </p:nvPr>
        </p:nvSpPr>
        <p:spPr>
          <a:xfrm>
            <a:off x="1523999" y="2050617"/>
            <a:ext cx="5250873" cy="2387600"/>
          </a:xfrm>
        </p:spPr>
        <p:txBody>
          <a:bodyPr anchor="b"/>
          <a:lstStyle>
            <a:lvl1pPr algn="l">
              <a:defRPr sz="6000" b="1"/>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58259987-A90C-F149-AF0A-0FEC7A7CB735}"/>
              </a:ext>
            </a:extLst>
          </p:cNvPr>
          <p:cNvSpPr>
            <a:spLocks noGrp="1"/>
          </p:cNvSpPr>
          <p:nvPr>
            <p:ph type="subTitle" idx="1"/>
          </p:nvPr>
        </p:nvSpPr>
        <p:spPr>
          <a:xfrm>
            <a:off x="1524000" y="4807383"/>
            <a:ext cx="5250873" cy="775998"/>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CD9A3A7-2D69-A64F-A7E9-319F2D06774C}"/>
              </a:ext>
            </a:extLst>
          </p:cNvPr>
          <p:cNvSpPr>
            <a:spLocks noGrp="1"/>
          </p:cNvSpPr>
          <p:nvPr>
            <p:ph type="dt" sz="half" idx="10"/>
          </p:nvPr>
        </p:nvSpPr>
        <p:spPr/>
        <p:txBody>
          <a:bodyPr/>
          <a:lstStyle/>
          <a:p>
            <a:fld id="{9488F093-BC75-1D42-A200-8873710D7F23}" type="datetimeFigureOut">
              <a:rPr lang="en-US" smtClean="0"/>
              <a:t>1/2/26</a:t>
            </a:fld>
            <a:endParaRPr lang="en-US"/>
          </a:p>
        </p:txBody>
      </p:sp>
      <p:sp>
        <p:nvSpPr>
          <p:cNvPr id="5" name="Footer Placeholder 4">
            <a:extLst>
              <a:ext uri="{FF2B5EF4-FFF2-40B4-BE49-F238E27FC236}">
                <a16:creationId xmlns:a16="http://schemas.microsoft.com/office/drawing/2014/main" id="{3880C823-949C-424B-9A17-6659621627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6BC014-F1C4-624E-86AE-A8A08870A752}"/>
              </a:ext>
            </a:extLst>
          </p:cNvPr>
          <p:cNvSpPr>
            <a:spLocks noGrp="1"/>
          </p:cNvSpPr>
          <p:nvPr>
            <p:ph type="sldNum" sz="quarter" idx="12"/>
          </p:nvPr>
        </p:nvSpPr>
        <p:spPr/>
        <p:txBody>
          <a:bodyPr/>
          <a:lstStyle/>
          <a:p>
            <a:fld id="{CAA674C9-2413-7140-B60B-5638C3CD03BC}" type="slidenum">
              <a:rPr lang="en-US" smtClean="0"/>
              <a:t>‹#›</a:t>
            </a:fld>
            <a:endParaRPr lang="en-US"/>
          </a:p>
        </p:txBody>
      </p:sp>
      <p:sp>
        <p:nvSpPr>
          <p:cNvPr id="8" name="Picture Placeholder 7">
            <a:extLst>
              <a:ext uri="{FF2B5EF4-FFF2-40B4-BE49-F238E27FC236}">
                <a16:creationId xmlns:a16="http://schemas.microsoft.com/office/drawing/2014/main" id="{83FB1577-BE44-E647-89F9-C40AA5BCC001}"/>
              </a:ext>
            </a:extLst>
          </p:cNvPr>
          <p:cNvSpPr>
            <a:spLocks noGrp="1"/>
          </p:cNvSpPr>
          <p:nvPr>
            <p:ph type="pic" sz="quarter" idx="13"/>
          </p:nvPr>
        </p:nvSpPr>
        <p:spPr>
          <a:xfrm>
            <a:off x="7204508" y="1162916"/>
            <a:ext cx="4017962" cy="4806950"/>
          </a:xfrm>
        </p:spPr>
        <p:txBody>
          <a:bodyPr/>
          <a:lstStyle/>
          <a:p>
            <a:endParaRPr lang="en-US"/>
          </a:p>
        </p:txBody>
      </p:sp>
      <p:pic>
        <p:nvPicPr>
          <p:cNvPr id="9" name="Picture 2" descr="Retina Logo">
            <a:extLst>
              <a:ext uri="{FF2B5EF4-FFF2-40B4-BE49-F238E27FC236}">
                <a16:creationId xmlns:a16="http://schemas.microsoft.com/office/drawing/2014/main" id="{9B71C4A0-77D2-0947-9C41-B6135C082878}"/>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143" t="2338" r="1828" b="4165"/>
          <a:stretch/>
        </p:blipFill>
        <p:spPr bwMode="auto">
          <a:xfrm>
            <a:off x="10926512" y="6208243"/>
            <a:ext cx="854576" cy="29621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9379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528EB-568C-9B4A-AE4C-EF9B039FACEE}"/>
              </a:ext>
            </a:extLst>
          </p:cNvPr>
          <p:cNvSpPr>
            <a:spLocks noGrp="1"/>
          </p:cNvSpPr>
          <p:nvPr>
            <p:ph type="title"/>
          </p:nvPr>
        </p:nvSpPr>
        <p:spPr>
          <a:xfrm>
            <a:off x="838200" y="420881"/>
            <a:ext cx="10515600" cy="1325563"/>
          </a:xfrm>
        </p:spPr>
        <p:txBody>
          <a:bodyPr/>
          <a:lstStyle>
            <a:lvl1pPr>
              <a:defRPr b="1"/>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A5AFB429-4D9A-1F40-9BBC-0F522980CC6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D2DB14B-0595-F44E-8A17-4E69C1095BBF}"/>
              </a:ext>
            </a:extLst>
          </p:cNvPr>
          <p:cNvSpPr>
            <a:spLocks noGrp="1"/>
          </p:cNvSpPr>
          <p:nvPr>
            <p:ph type="dt" sz="half" idx="10"/>
          </p:nvPr>
        </p:nvSpPr>
        <p:spPr/>
        <p:txBody>
          <a:bodyPr/>
          <a:lstStyle/>
          <a:p>
            <a:fld id="{9488F093-BC75-1D42-A200-8873710D7F23}" type="datetimeFigureOut">
              <a:rPr lang="en-US" smtClean="0"/>
              <a:t>1/2/26</a:t>
            </a:fld>
            <a:endParaRPr lang="en-US"/>
          </a:p>
        </p:txBody>
      </p:sp>
      <p:sp>
        <p:nvSpPr>
          <p:cNvPr id="5" name="Footer Placeholder 4">
            <a:extLst>
              <a:ext uri="{FF2B5EF4-FFF2-40B4-BE49-F238E27FC236}">
                <a16:creationId xmlns:a16="http://schemas.microsoft.com/office/drawing/2014/main" id="{8D0D6883-E0CE-A14B-9C08-8ED1B2011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578048-7C44-5E4E-9C8F-107A460CFCD2}"/>
              </a:ext>
            </a:extLst>
          </p:cNvPr>
          <p:cNvSpPr>
            <a:spLocks noGrp="1"/>
          </p:cNvSpPr>
          <p:nvPr>
            <p:ph type="sldNum" sz="quarter" idx="12"/>
          </p:nvPr>
        </p:nvSpPr>
        <p:spPr/>
        <p:txBody>
          <a:bodyPr/>
          <a:lstStyle/>
          <a:p>
            <a:fld id="{CAA674C9-2413-7140-B60B-5638C3CD03BC}" type="slidenum">
              <a:rPr lang="en-US" smtClean="0"/>
              <a:t>‹#›</a:t>
            </a:fld>
            <a:endParaRPr lang="en-US"/>
          </a:p>
        </p:txBody>
      </p:sp>
      <p:pic>
        <p:nvPicPr>
          <p:cNvPr id="7" name="Picture 2" descr="Retina Logo">
            <a:extLst>
              <a:ext uri="{FF2B5EF4-FFF2-40B4-BE49-F238E27FC236}">
                <a16:creationId xmlns:a16="http://schemas.microsoft.com/office/drawing/2014/main" id="{58013B3E-EABC-3C45-89AE-FCC57EF67425}"/>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143" t="2338" r="1828" b="4165"/>
          <a:stretch/>
        </p:blipFill>
        <p:spPr bwMode="auto">
          <a:xfrm>
            <a:off x="10926512" y="6208243"/>
            <a:ext cx="854576" cy="29621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827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528EB-568C-9B4A-AE4C-EF9B039FACEE}"/>
              </a:ext>
            </a:extLst>
          </p:cNvPr>
          <p:cNvSpPr>
            <a:spLocks noGrp="1"/>
          </p:cNvSpPr>
          <p:nvPr>
            <p:ph type="title"/>
          </p:nvPr>
        </p:nvSpPr>
        <p:spPr>
          <a:xfrm>
            <a:off x="838200" y="420881"/>
            <a:ext cx="10515600" cy="1325563"/>
          </a:xfrm>
        </p:spPr>
        <p:txBody>
          <a:bodyPr/>
          <a:lstStyle>
            <a:lvl1pPr>
              <a:defRPr b="1"/>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A5AFB429-4D9A-1F40-9BBC-0F522980CC6B}"/>
              </a:ext>
            </a:extLst>
          </p:cNvPr>
          <p:cNvSpPr>
            <a:spLocks noGrp="1"/>
          </p:cNvSpPr>
          <p:nvPr>
            <p:ph idx="1"/>
          </p:nvPr>
        </p:nvSpPr>
        <p:spPr>
          <a:xfrm>
            <a:off x="4360126" y="2108199"/>
            <a:ext cx="6993673" cy="406876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FD2DB14B-0595-F44E-8A17-4E69C1095BBF}"/>
              </a:ext>
            </a:extLst>
          </p:cNvPr>
          <p:cNvSpPr>
            <a:spLocks noGrp="1"/>
          </p:cNvSpPr>
          <p:nvPr>
            <p:ph type="dt" sz="half" idx="10"/>
          </p:nvPr>
        </p:nvSpPr>
        <p:spPr/>
        <p:txBody>
          <a:bodyPr/>
          <a:lstStyle/>
          <a:p>
            <a:fld id="{9488F093-BC75-1D42-A200-8873710D7F23}" type="datetimeFigureOut">
              <a:rPr lang="en-US" smtClean="0"/>
              <a:t>1/2/26</a:t>
            </a:fld>
            <a:endParaRPr lang="en-US"/>
          </a:p>
        </p:txBody>
      </p:sp>
      <p:sp>
        <p:nvSpPr>
          <p:cNvPr id="5" name="Footer Placeholder 4">
            <a:extLst>
              <a:ext uri="{FF2B5EF4-FFF2-40B4-BE49-F238E27FC236}">
                <a16:creationId xmlns:a16="http://schemas.microsoft.com/office/drawing/2014/main" id="{8D0D6883-E0CE-A14B-9C08-8ED1B2011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578048-7C44-5E4E-9C8F-107A460CFCD2}"/>
              </a:ext>
            </a:extLst>
          </p:cNvPr>
          <p:cNvSpPr>
            <a:spLocks noGrp="1"/>
          </p:cNvSpPr>
          <p:nvPr>
            <p:ph type="sldNum" sz="quarter" idx="12"/>
          </p:nvPr>
        </p:nvSpPr>
        <p:spPr/>
        <p:txBody>
          <a:bodyPr/>
          <a:lstStyle/>
          <a:p>
            <a:fld id="{CAA674C9-2413-7140-B60B-5638C3CD03BC}" type="slidenum">
              <a:rPr lang="en-US" smtClean="0"/>
              <a:t>‹#›</a:t>
            </a:fld>
            <a:endParaRPr lang="en-US"/>
          </a:p>
        </p:txBody>
      </p:sp>
      <p:sp>
        <p:nvSpPr>
          <p:cNvPr id="8" name="Picture Placeholder 7">
            <a:extLst>
              <a:ext uri="{FF2B5EF4-FFF2-40B4-BE49-F238E27FC236}">
                <a16:creationId xmlns:a16="http://schemas.microsoft.com/office/drawing/2014/main" id="{D44A5518-2C2C-E541-B913-4C4EAF3C88B6}"/>
              </a:ext>
            </a:extLst>
          </p:cNvPr>
          <p:cNvSpPr>
            <a:spLocks noGrp="1"/>
          </p:cNvSpPr>
          <p:nvPr>
            <p:ph type="pic" sz="quarter" idx="13"/>
          </p:nvPr>
        </p:nvSpPr>
        <p:spPr>
          <a:xfrm>
            <a:off x="838200" y="2108200"/>
            <a:ext cx="3200400" cy="3132138"/>
          </a:xfrm>
        </p:spPr>
        <p:txBody>
          <a:bodyPr/>
          <a:lstStyle/>
          <a:p>
            <a:endParaRPr lang="en-US"/>
          </a:p>
        </p:txBody>
      </p:sp>
      <p:pic>
        <p:nvPicPr>
          <p:cNvPr id="9" name="Picture 2" descr="Retina Logo">
            <a:extLst>
              <a:ext uri="{FF2B5EF4-FFF2-40B4-BE49-F238E27FC236}">
                <a16:creationId xmlns:a16="http://schemas.microsoft.com/office/drawing/2014/main" id="{A0C0E561-D64E-104C-A9DF-295FBF5D133D}"/>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143" t="2338" r="1828" b="4165"/>
          <a:stretch/>
        </p:blipFill>
        <p:spPr bwMode="auto">
          <a:xfrm>
            <a:off x="10926512" y="6208243"/>
            <a:ext cx="854576" cy="29621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200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A5DDD-1949-F142-9DB0-7B2B07006AF1}"/>
              </a:ext>
            </a:extLst>
          </p:cNvPr>
          <p:cNvSpPr>
            <a:spLocks noGrp="1"/>
          </p:cNvSpPr>
          <p:nvPr>
            <p:ph type="title"/>
          </p:nvPr>
        </p:nvSpPr>
        <p:spPr/>
        <p:txBody>
          <a:bodyPr/>
          <a:lstStyle>
            <a:lvl1pPr>
              <a:defRPr b="1"/>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C6F2709E-873C-DE49-8D8C-C2E6C708E14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2EC22C58-E9E2-C64D-90E8-DB1FAE53957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010EA8E-8EC8-4245-9B34-3720C585DD9A}"/>
              </a:ext>
            </a:extLst>
          </p:cNvPr>
          <p:cNvSpPr>
            <a:spLocks noGrp="1"/>
          </p:cNvSpPr>
          <p:nvPr>
            <p:ph type="dt" sz="half" idx="10"/>
          </p:nvPr>
        </p:nvSpPr>
        <p:spPr/>
        <p:txBody>
          <a:bodyPr/>
          <a:lstStyle/>
          <a:p>
            <a:fld id="{9488F093-BC75-1D42-A200-8873710D7F23}" type="datetimeFigureOut">
              <a:rPr lang="en-US" smtClean="0"/>
              <a:t>1/2/26</a:t>
            </a:fld>
            <a:endParaRPr lang="en-US"/>
          </a:p>
        </p:txBody>
      </p:sp>
      <p:sp>
        <p:nvSpPr>
          <p:cNvPr id="6" name="Footer Placeholder 5">
            <a:extLst>
              <a:ext uri="{FF2B5EF4-FFF2-40B4-BE49-F238E27FC236}">
                <a16:creationId xmlns:a16="http://schemas.microsoft.com/office/drawing/2014/main" id="{6EEDF54A-913F-1847-85C0-5992D401BF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10FF6B-556A-6644-821C-972FFB61A16D}"/>
              </a:ext>
            </a:extLst>
          </p:cNvPr>
          <p:cNvSpPr>
            <a:spLocks noGrp="1"/>
          </p:cNvSpPr>
          <p:nvPr>
            <p:ph type="sldNum" sz="quarter" idx="12"/>
          </p:nvPr>
        </p:nvSpPr>
        <p:spPr/>
        <p:txBody>
          <a:bodyPr/>
          <a:lstStyle/>
          <a:p>
            <a:fld id="{CAA674C9-2413-7140-B60B-5638C3CD03BC}" type="slidenum">
              <a:rPr lang="en-US" smtClean="0"/>
              <a:t>‹#›</a:t>
            </a:fld>
            <a:endParaRPr lang="en-US"/>
          </a:p>
        </p:txBody>
      </p:sp>
      <p:pic>
        <p:nvPicPr>
          <p:cNvPr id="8" name="Picture 2" descr="Retina Logo">
            <a:extLst>
              <a:ext uri="{FF2B5EF4-FFF2-40B4-BE49-F238E27FC236}">
                <a16:creationId xmlns:a16="http://schemas.microsoft.com/office/drawing/2014/main" id="{A2C8801E-BC26-6643-A8FA-BCE8B01089A3}"/>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143" t="2338" r="1828" b="4165"/>
          <a:stretch/>
        </p:blipFill>
        <p:spPr bwMode="auto">
          <a:xfrm>
            <a:off x="10926512" y="6208243"/>
            <a:ext cx="854576" cy="29621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4308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A6381A-EC83-2443-82A0-0F674D986942}"/>
              </a:ext>
            </a:extLst>
          </p:cNvPr>
          <p:cNvSpPr>
            <a:spLocks noGrp="1"/>
          </p:cNvSpPr>
          <p:nvPr>
            <p:ph type="dt" sz="half" idx="10"/>
          </p:nvPr>
        </p:nvSpPr>
        <p:spPr/>
        <p:txBody>
          <a:bodyPr/>
          <a:lstStyle/>
          <a:p>
            <a:fld id="{9488F093-BC75-1D42-A200-8873710D7F23}" type="datetimeFigureOut">
              <a:rPr lang="en-US" smtClean="0"/>
              <a:t>1/2/26</a:t>
            </a:fld>
            <a:endParaRPr lang="en-US"/>
          </a:p>
        </p:txBody>
      </p:sp>
      <p:sp>
        <p:nvSpPr>
          <p:cNvPr id="3" name="Footer Placeholder 2">
            <a:extLst>
              <a:ext uri="{FF2B5EF4-FFF2-40B4-BE49-F238E27FC236}">
                <a16:creationId xmlns:a16="http://schemas.microsoft.com/office/drawing/2014/main" id="{B326A7C4-58B5-7F46-A0D0-9FBD03C41F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09F3DE-918C-D44B-9120-B9DFD54D14BE}"/>
              </a:ext>
            </a:extLst>
          </p:cNvPr>
          <p:cNvSpPr>
            <a:spLocks noGrp="1"/>
          </p:cNvSpPr>
          <p:nvPr>
            <p:ph type="sldNum" sz="quarter" idx="12"/>
          </p:nvPr>
        </p:nvSpPr>
        <p:spPr/>
        <p:txBody>
          <a:bodyPr/>
          <a:lstStyle/>
          <a:p>
            <a:fld id="{CAA674C9-2413-7140-B60B-5638C3CD03BC}" type="slidenum">
              <a:rPr lang="en-US" smtClean="0"/>
              <a:t>‹#›</a:t>
            </a:fld>
            <a:endParaRPr lang="en-US"/>
          </a:p>
        </p:txBody>
      </p:sp>
      <p:pic>
        <p:nvPicPr>
          <p:cNvPr id="5" name="Picture 2" descr="Retina Logo">
            <a:extLst>
              <a:ext uri="{FF2B5EF4-FFF2-40B4-BE49-F238E27FC236}">
                <a16:creationId xmlns:a16="http://schemas.microsoft.com/office/drawing/2014/main" id="{9B83C2D1-10C7-CA42-8C27-8E27465C4142}"/>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143" t="2338" r="1828" b="4165"/>
          <a:stretch/>
        </p:blipFill>
        <p:spPr bwMode="auto">
          <a:xfrm>
            <a:off x="10926512" y="6208243"/>
            <a:ext cx="854576" cy="29621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2908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40FB1-9A87-F14F-9808-442696769BED}"/>
              </a:ext>
            </a:extLst>
          </p:cNvPr>
          <p:cNvSpPr>
            <a:spLocks noGrp="1"/>
          </p:cNvSpPr>
          <p:nvPr>
            <p:ph type="title"/>
          </p:nvPr>
        </p:nvSpPr>
        <p:spPr>
          <a:xfrm>
            <a:off x="839788" y="457200"/>
            <a:ext cx="3932237" cy="1600200"/>
          </a:xfrm>
        </p:spPr>
        <p:txBody>
          <a:bodyPr anchor="b"/>
          <a:lstStyle>
            <a:lvl1pPr>
              <a:defRPr sz="3200" b="1"/>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3DA474E2-4CED-7C43-B47D-FC4EDECBB5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5E66C2DD-9550-3C4D-A104-429F62A285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E5C9E5D-268F-2340-946A-A05D8165F681}"/>
              </a:ext>
            </a:extLst>
          </p:cNvPr>
          <p:cNvSpPr>
            <a:spLocks noGrp="1"/>
          </p:cNvSpPr>
          <p:nvPr>
            <p:ph type="dt" sz="half" idx="10"/>
          </p:nvPr>
        </p:nvSpPr>
        <p:spPr/>
        <p:txBody>
          <a:bodyPr/>
          <a:lstStyle/>
          <a:p>
            <a:fld id="{9488F093-BC75-1D42-A200-8873710D7F23}" type="datetimeFigureOut">
              <a:rPr lang="en-US" smtClean="0"/>
              <a:t>1/2/26</a:t>
            </a:fld>
            <a:endParaRPr lang="en-US"/>
          </a:p>
        </p:txBody>
      </p:sp>
      <p:sp>
        <p:nvSpPr>
          <p:cNvPr id="6" name="Footer Placeholder 5">
            <a:extLst>
              <a:ext uri="{FF2B5EF4-FFF2-40B4-BE49-F238E27FC236}">
                <a16:creationId xmlns:a16="http://schemas.microsoft.com/office/drawing/2014/main" id="{6687A5B2-773C-174A-9653-235B89A1D6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EA3D89-DFA1-3240-9D14-242F2B484933}"/>
              </a:ext>
            </a:extLst>
          </p:cNvPr>
          <p:cNvSpPr>
            <a:spLocks noGrp="1"/>
          </p:cNvSpPr>
          <p:nvPr>
            <p:ph type="sldNum" sz="quarter" idx="12"/>
          </p:nvPr>
        </p:nvSpPr>
        <p:spPr/>
        <p:txBody>
          <a:bodyPr/>
          <a:lstStyle/>
          <a:p>
            <a:fld id="{CAA674C9-2413-7140-B60B-5638C3CD03BC}" type="slidenum">
              <a:rPr lang="en-US" smtClean="0"/>
              <a:t>‹#›</a:t>
            </a:fld>
            <a:endParaRPr lang="en-US"/>
          </a:p>
        </p:txBody>
      </p:sp>
      <p:pic>
        <p:nvPicPr>
          <p:cNvPr id="8" name="Picture 2" descr="Retina Logo">
            <a:extLst>
              <a:ext uri="{FF2B5EF4-FFF2-40B4-BE49-F238E27FC236}">
                <a16:creationId xmlns:a16="http://schemas.microsoft.com/office/drawing/2014/main" id="{03C9BB95-DA02-7647-99E5-C4488329204B}"/>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143" t="2338" r="1828" b="4165"/>
          <a:stretch/>
        </p:blipFill>
        <p:spPr bwMode="auto">
          <a:xfrm>
            <a:off x="10926512" y="6208243"/>
            <a:ext cx="854576" cy="29621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8654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1277F-C636-F448-9916-8DF215EDB693}"/>
              </a:ext>
            </a:extLst>
          </p:cNvPr>
          <p:cNvSpPr>
            <a:spLocks noGrp="1"/>
          </p:cNvSpPr>
          <p:nvPr>
            <p:ph type="title"/>
          </p:nvPr>
        </p:nvSpPr>
        <p:spPr>
          <a:xfrm>
            <a:off x="839788" y="457200"/>
            <a:ext cx="3932237" cy="1600200"/>
          </a:xfrm>
        </p:spPr>
        <p:txBody>
          <a:bodyPr anchor="b"/>
          <a:lstStyle>
            <a:lvl1pPr>
              <a:defRPr sz="3200" b="1"/>
            </a:lvl1pPr>
          </a:lstStyle>
          <a:p>
            <a:r>
              <a:rPr lang="en-GB" dirty="0"/>
              <a:t>Click to edit Master title style</a:t>
            </a:r>
            <a:endParaRPr lang="en-US" dirty="0"/>
          </a:p>
        </p:txBody>
      </p:sp>
      <p:sp>
        <p:nvSpPr>
          <p:cNvPr id="3" name="Picture Placeholder 2">
            <a:extLst>
              <a:ext uri="{FF2B5EF4-FFF2-40B4-BE49-F238E27FC236}">
                <a16:creationId xmlns:a16="http://schemas.microsoft.com/office/drawing/2014/main" id="{C38C0928-77A5-4343-9A33-6A89582958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415ED73-7F34-C247-BAF1-E742D22DD6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63EF190-A429-B94D-87C8-7C4E531DF801}"/>
              </a:ext>
            </a:extLst>
          </p:cNvPr>
          <p:cNvSpPr>
            <a:spLocks noGrp="1"/>
          </p:cNvSpPr>
          <p:nvPr>
            <p:ph type="dt" sz="half" idx="10"/>
          </p:nvPr>
        </p:nvSpPr>
        <p:spPr/>
        <p:txBody>
          <a:bodyPr/>
          <a:lstStyle/>
          <a:p>
            <a:fld id="{9488F093-BC75-1D42-A200-8873710D7F23}" type="datetimeFigureOut">
              <a:rPr lang="en-US" smtClean="0"/>
              <a:t>1/2/26</a:t>
            </a:fld>
            <a:endParaRPr lang="en-US"/>
          </a:p>
        </p:txBody>
      </p:sp>
      <p:sp>
        <p:nvSpPr>
          <p:cNvPr id="6" name="Footer Placeholder 5">
            <a:extLst>
              <a:ext uri="{FF2B5EF4-FFF2-40B4-BE49-F238E27FC236}">
                <a16:creationId xmlns:a16="http://schemas.microsoft.com/office/drawing/2014/main" id="{DFE82664-6880-5248-BE29-5CF1ED35C8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BAD199-8C7F-B949-8508-FCD7A3486481}"/>
              </a:ext>
            </a:extLst>
          </p:cNvPr>
          <p:cNvSpPr>
            <a:spLocks noGrp="1"/>
          </p:cNvSpPr>
          <p:nvPr>
            <p:ph type="sldNum" sz="quarter" idx="12"/>
          </p:nvPr>
        </p:nvSpPr>
        <p:spPr/>
        <p:txBody>
          <a:bodyPr/>
          <a:lstStyle/>
          <a:p>
            <a:fld id="{CAA674C9-2413-7140-B60B-5638C3CD03BC}" type="slidenum">
              <a:rPr lang="en-US" smtClean="0"/>
              <a:t>‹#›</a:t>
            </a:fld>
            <a:endParaRPr lang="en-US"/>
          </a:p>
        </p:txBody>
      </p:sp>
    </p:spTree>
    <p:extLst>
      <p:ext uri="{BB962C8B-B14F-4D97-AF65-F5344CB8AC3E}">
        <p14:creationId xmlns:p14="http://schemas.microsoft.com/office/powerpoint/2010/main" val="1625140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ectangular frame with a white background&#10;&#10;Description automatically generated with medium confidence">
            <a:extLst>
              <a:ext uri="{FF2B5EF4-FFF2-40B4-BE49-F238E27FC236}">
                <a16:creationId xmlns:a16="http://schemas.microsoft.com/office/drawing/2014/main" id="{43E82C79-2C7A-FE4F-9ACE-4A5577D62EFA}"/>
              </a:ext>
            </a:extLst>
          </p:cNvPr>
          <p:cNvPicPr>
            <a:picLocks noChangeAspect="1"/>
          </p:cNvPicPr>
          <p:nvPr userDrawn="1"/>
        </p:nvPicPr>
        <p:blipFill>
          <a:blip r:embed="rId9"/>
          <a:stretch>
            <a:fillRect/>
          </a:stretch>
        </p:blipFill>
        <p:spPr>
          <a:xfrm>
            <a:off x="0" y="0"/>
            <a:ext cx="12192000" cy="6857999"/>
          </a:xfrm>
          <a:prstGeom prst="rect">
            <a:avLst/>
          </a:prstGeom>
        </p:spPr>
      </p:pic>
      <p:sp>
        <p:nvSpPr>
          <p:cNvPr id="2" name="Title Placeholder 1">
            <a:extLst>
              <a:ext uri="{FF2B5EF4-FFF2-40B4-BE49-F238E27FC236}">
                <a16:creationId xmlns:a16="http://schemas.microsoft.com/office/drawing/2014/main" id="{0851ECF9-66BB-1348-B0C3-43CA957459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ABB7099-3FFA-AD4D-9C83-6E8A705B4B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43018B9-9741-5447-BCC4-3E4F590A1D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88F093-BC75-1D42-A200-8873710D7F23}" type="datetimeFigureOut">
              <a:rPr lang="en-US" smtClean="0"/>
              <a:t>1/2/26</a:t>
            </a:fld>
            <a:endParaRPr lang="en-US"/>
          </a:p>
        </p:txBody>
      </p:sp>
      <p:sp>
        <p:nvSpPr>
          <p:cNvPr id="5" name="Footer Placeholder 4">
            <a:extLst>
              <a:ext uri="{FF2B5EF4-FFF2-40B4-BE49-F238E27FC236}">
                <a16:creationId xmlns:a16="http://schemas.microsoft.com/office/drawing/2014/main" id="{572C4DD7-96AE-B244-87C4-DAD7BABA00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C9EB995-E250-5B4E-AE96-F682D20292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A674C9-2413-7140-B60B-5638C3CD03BC}" type="slidenum">
              <a:rPr lang="en-US" smtClean="0"/>
              <a:t>‹#›</a:t>
            </a:fld>
            <a:endParaRPr lang="en-US"/>
          </a:p>
        </p:txBody>
      </p:sp>
    </p:spTree>
    <p:extLst>
      <p:ext uri="{BB962C8B-B14F-4D97-AF65-F5344CB8AC3E}">
        <p14:creationId xmlns:p14="http://schemas.microsoft.com/office/powerpoint/2010/main" val="8379078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8" r:id="rId3"/>
    <p:sldLayoutId id="2147483652" r:id="rId4"/>
    <p:sldLayoutId id="2147483655" r:id="rId5"/>
    <p:sldLayoutId id="2147483656" r:id="rId6"/>
    <p:sldLayoutId id="214748365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1.xml"/><Relationship Id="rId7"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13.tiff"/><Relationship Id="rId11" Type="http://schemas.openxmlformats.org/officeDocument/2006/relationships/image" Target="../media/image16.tiff"/><Relationship Id="rId5" Type="http://schemas.openxmlformats.org/officeDocument/2006/relationships/image" Target="../media/image12.svg"/><Relationship Id="rId10" Type="http://schemas.microsoft.com/office/2007/relationships/hdphoto" Target="../media/hdphoto2.wdp"/><Relationship Id="rId4" Type="http://schemas.openxmlformats.org/officeDocument/2006/relationships/image" Target="../media/image10.png"/><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7.tif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tiff"/><Relationship Id="rId5" Type="http://schemas.openxmlformats.org/officeDocument/2006/relationships/image" Target="../media/image16.tiff"/><Relationship Id="rId4" Type="http://schemas.openxmlformats.org/officeDocument/2006/relationships/image" Target="../media/image12.sv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3.tiff"/><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18.tiff"/><Relationship Id="rId5" Type="http://schemas.openxmlformats.org/officeDocument/2006/relationships/image" Target="../media/image12.sv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malewezi.com/portfolio-item/holy-water-font-2/"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27B60-085F-1246-972C-FBFFD26D9470}"/>
              </a:ext>
            </a:extLst>
          </p:cNvPr>
          <p:cNvSpPr>
            <a:spLocks noGrp="1"/>
          </p:cNvSpPr>
          <p:nvPr>
            <p:ph type="ctrTitle"/>
          </p:nvPr>
        </p:nvSpPr>
        <p:spPr/>
        <p:txBody>
          <a:bodyPr>
            <a:normAutofit fontScale="90000"/>
          </a:bodyPr>
          <a:lstStyle/>
          <a:p>
            <a:r>
              <a:rPr lang="en-US" dirty="0"/>
              <a:t>The Sign of </a:t>
            </a:r>
            <a:br>
              <a:rPr lang="en-US" dirty="0"/>
            </a:br>
            <a:r>
              <a:rPr lang="en-US" dirty="0"/>
              <a:t>the Cross</a:t>
            </a:r>
            <a:br>
              <a:rPr lang="en-US" dirty="0"/>
            </a:br>
            <a:r>
              <a:rPr lang="en-US" dirty="0"/>
              <a:t>at the Holy </a:t>
            </a:r>
            <a:br>
              <a:rPr lang="en-US" dirty="0"/>
            </a:br>
            <a:r>
              <a:rPr lang="en-US" dirty="0"/>
              <a:t>Water Font</a:t>
            </a:r>
          </a:p>
        </p:txBody>
      </p:sp>
      <p:sp>
        <p:nvSpPr>
          <p:cNvPr id="3" name="Subtitle 2">
            <a:extLst>
              <a:ext uri="{FF2B5EF4-FFF2-40B4-BE49-F238E27FC236}">
                <a16:creationId xmlns:a16="http://schemas.microsoft.com/office/drawing/2014/main" id="{36318D7F-254D-BA40-AEA0-68AB6C169D9C}"/>
              </a:ext>
            </a:extLst>
          </p:cNvPr>
          <p:cNvSpPr>
            <a:spLocks noGrp="1"/>
          </p:cNvSpPr>
          <p:nvPr>
            <p:ph type="subTitle" idx="1"/>
          </p:nvPr>
        </p:nvSpPr>
        <p:spPr/>
        <p:txBody>
          <a:bodyPr/>
          <a:lstStyle/>
          <a:p>
            <a:endParaRPr lang="en-US" dirty="0"/>
          </a:p>
        </p:txBody>
      </p:sp>
      <p:pic>
        <p:nvPicPr>
          <p:cNvPr id="6" name="Picture Placeholder 5" descr="A cartoon of a child touching a bowl&#10;&#10;Description automatically generated">
            <a:extLst>
              <a:ext uri="{FF2B5EF4-FFF2-40B4-BE49-F238E27FC236}">
                <a16:creationId xmlns:a16="http://schemas.microsoft.com/office/drawing/2014/main" id="{3D59C12C-1DA0-6E41-8E55-3E1B8C3396B9}"/>
              </a:ext>
            </a:extLst>
          </p:cNvPr>
          <p:cNvPicPr>
            <a:picLocks noGrp="1" noChangeAspect="1"/>
          </p:cNvPicPr>
          <p:nvPr>
            <p:ph type="pic" sz="quarter" idx="13"/>
          </p:nvPr>
        </p:nvPicPr>
        <p:blipFill rotWithShape="1">
          <a:blip r:embed="rId2"/>
          <a:srcRect l="7975" t="4746" r="11847" b="19067"/>
          <a:stretch/>
        </p:blipFill>
        <p:spPr>
          <a:xfrm>
            <a:off x="5693764" y="1049215"/>
            <a:ext cx="4419600" cy="4759569"/>
          </a:xfrm>
        </p:spPr>
      </p:pic>
    </p:spTree>
    <p:extLst>
      <p:ext uri="{BB962C8B-B14F-4D97-AF65-F5344CB8AC3E}">
        <p14:creationId xmlns:p14="http://schemas.microsoft.com/office/powerpoint/2010/main" val="2141199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313B1-24A1-3249-8E14-AC0625F9B1FE}"/>
              </a:ext>
            </a:extLst>
          </p:cNvPr>
          <p:cNvSpPr>
            <a:spLocks noGrp="1"/>
          </p:cNvSpPr>
          <p:nvPr>
            <p:ph type="title"/>
          </p:nvPr>
        </p:nvSpPr>
        <p:spPr/>
        <p:txBody>
          <a:bodyPr/>
          <a:lstStyle/>
          <a:p>
            <a:pPr algn="ctr"/>
            <a:r>
              <a:rPr lang="en-US" dirty="0"/>
              <a:t>What does it mean to me and others?</a:t>
            </a:r>
          </a:p>
        </p:txBody>
      </p:sp>
      <p:sp>
        <p:nvSpPr>
          <p:cNvPr id="14" name="Rounded Rectangle 13">
            <a:extLst>
              <a:ext uri="{FF2B5EF4-FFF2-40B4-BE49-F238E27FC236}">
                <a16:creationId xmlns:a16="http://schemas.microsoft.com/office/drawing/2014/main" id="{3133BEDB-D507-1244-8249-2D8197D4C9DE}"/>
              </a:ext>
            </a:extLst>
          </p:cNvPr>
          <p:cNvSpPr/>
          <p:nvPr/>
        </p:nvSpPr>
        <p:spPr>
          <a:xfrm>
            <a:off x="2412039" y="1678558"/>
            <a:ext cx="7355042" cy="927298"/>
          </a:xfrm>
          <a:prstGeom prst="roundRect">
            <a:avLst>
              <a:gd name="adj" fmla="val 9524"/>
            </a:avLst>
          </a:prstGeom>
          <a:solidFill>
            <a:schemeClr val="bg1"/>
          </a:solidFill>
          <a:ln w="38100">
            <a:solidFill>
              <a:srgbClr val="683E5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GB" sz="2400" dirty="0">
                <a:solidFill>
                  <a:schemeClr val="tx1"/>
                </a:solidFill>
              </a:rPr>
              <a:t>"Before I start my prayer, I make the Sign of the Cross to tell my body it is time to be quiet and listen to God."</a:t>
            </a:r>
            <a:endParaRPr lang="en-GB" sz="2400" dirty="0">
              <a:solidFill>
                <a:schemeClr val="tx1"/>
              </a:solidFill>
              <a:ea typeface="Calibri"/>
              <a:cs typeface="Calibri"/>
            </a:endParaRPr>
          </a:p>
        </p:txBody>
      </p:sp>
      <p:sp>
        <p:nvSpPr>
          <p:cNvPr id="18" name="TextBox 17">
            <a:extLst>
              <a:ext uri="{FF2B5EF4-FFF2-40B4-BE49-F238E27FC236}">
                <a16:creationId xmlns:a16="http://schemas.microsoft.com/office/drawing/2014/main" id="{7F53A406-AC42-CB4D-A641-64ED0C4367D2}"/>
              </a:ext>
            </a:extLst>
          </p:cNvPr>
          <p:cNvSpPr txBox="1"/>
          <p:nvPr/>
        </p:nvSpPr>
        <p:spPr>
          <a:xfrm>
            <a:off x="681698" y="5365896"/>
            <a:ext cx="1305791" cy="630942"/>
          </a:xfrm>
          <a:prstGeom prst="rect">
            <a:avLst/>
          </a:prstGeom>
          <a:noFill/>
        </p:spPr>
        <p:txBody>
          <a:bodyPr wrap="square">
            <a:spAutoFit/>
          </a:bodyPr>
          <a:lstStyle/>
          <a:p>
            <a:pPr algn="ctr"/>
            <a:r>
              <a:rPr lang="en-GB" sz="2400" b="1" dirty="0" err="1"/>
              <a:t>Kuwala</a:t>
            </a:r>
            <a:r>
              <a:rPr lang="en-GB" sz="2400" b="1" dirty="0"/>
              <a:t> </a:t>
            </a:r>
            <a:br>
              <a:rPr lang="en-GB" b="1" dirty="0"/>
            </a:br>
            <a:r>
              <a:rPr lang="en-GB" sz="1000" b="1" dirty="0"/>
              <a:t>(Catholic Christian)</a:t>
            </a:r>
            <a:r>
              <a:rPr lang="en-GB" sz="1000" dirty="0"/>
              <a:t> </a:t>
            </a:r>
            <a:endParaRPr lang="en-US" dirty="0"/>
          </a:p>
        </p:txBody>
      </p:sp>
      <p:sp>
        <p:nvSpPr>
          <p:cNvPr id="19" name="Rounded Rectangle 18">
            <a:extLst>
              <a:ext uri="{FF2B5EF4-FFF2-40B4-BE49-F238E27FC236}">
                <a16:creationId xmlns:a16="http://schemas.microsoft.com/office/drawing/2014/main" id="{BA535221-B12F-4947-93A1-BE2368BAC500}"/>
              </a:ext>
            </a:extLst>
          </p:cNvPr>
          <p:cNvSpPr/>
          <p:nvPr/>
        </p:nvSpPr>
        <p:spPr>
          <a:xfrm>
            <a:off x="2754962" y="2904362"/>
            <a:ext cx="6582492" cy="1453120"/>
          </a:xfrm>
          <a:prstGeom prst="roundRect">
            <a:avLst>
              <a:gd name="adj" fmla="val 9524"/>
            </a:avLst>
          </a:prstGeom>
          <a:solidFill>
            <a:schemeClr val="bg1"/>
          </a:solidFill>
          <a:ln w="38100">
            <a:solidFill>
              <a:srgbClr val="683E5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GB" sz="2400" dirty="0">
                <a:solidFill>
                  <a:schemeClr val="tx1"/>
                </a:solidFill>
              </a:rPr>
              <a:t>"I do something similar, but I use water. Before I pray, I wash my face, arms, and feet called Wudu to make sure I am clean and ready for Allah."</a:t>
            </a:r>
          </a:p>
        </p:txBody>
      </p:sp>
      <p:sp>
        <p:nvSpPr>
          <p:cNvPr id="20" name="Rounded Rectangle 19">
            <a:extLst>
              <a:ext uri="{FF2B5EF4-FFF2-40B4-BE49-F238E27FC236}">
                <a16:creationId xmlns:a16="http://schemas.microsoft.com/office/drawing/2014/main" id="{0B0B10B0-001C-2844-8807-B1E59B35291B}"/>
              </a:ext>
            </a:extLst>
          </p:cNvPr>
          <p:cNvSpPr/>
          <p:nvPr/>
        </p:nvSpPr>
        <p:spPr>
          <a:xfrm>
            <a:off x="2487757" y="4554954"/>
            <a:ext cx="7302806" cy="1441884"/>
          </a:xfrm>
          <a:prstGeom prst="roundRect">
            <a:avLst>
              <a:gd name="adj" fmla="val 9524"/>
            </a:avLst>
          </a:prstGeom>
          <a:solidFill>
            <a:schemeClr val="bg1"/>
          </a:solidFill>
          <a:ln w="38100">
            <a:solidFill>
              <a:srgbClr val="683E5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GB" sz="2400" dirty="0">
                <a:solidFill>
                  <a:schemeClr val="tx1"/>
                </a:solidFill>
              </a:rPr>
              <a:t>"I also use water, when I enter the Church. I dip my fingers in holy water and make the sign of the cross. Just like you Aisha, that prepares me to enter a holy place."</a:t>
            </a:r>
          </a:p>
        </p:txBody>
      </p:sp>
      <p:pic>
        <p:nvPicPr>
          <p:cNvPr id="28" name="Graphic 27" descr="Scissors outline">
            <a:extLst>
              <a:ext uri="{FF2B5EF4-FFF2-40B4-BE49-F238E27FC236}">
                <a16:creationId xmlns:a16="http://schemas.microsoft.com/office/drawing/2014/main" id="{37C9F077-2AD2-0F49-9A10-F1ABED59834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9721629">
            <a:off x="590815" y="4067580"/>
            <a:ext cx="285770" cy="285770"/>
          </a:xfrm>
          <a:prstGeom prst="rect">
            <a:avLst/>
          </a:prstGeom>
        </p:spPr>
      </p:pic>
      <p:sp>
        <p:nvSpPr>
          <p:cNvPr id="47" name="Freeform 46">
            <a:extLst>
              <a:ext uri="{FF2B5EF4-FFF2-40B4-BE49-F238E27FC236}">
                <a16:creationId xmlns:a16="http://schemas.microsoft.com/office/drawing/2014/main" id="{2C94B0A3-578C-8348-98D3-F978AC42F0E0}"/>
              </a:ext>
            </a:extLst>
          </p:cNvPr>
          <p:cNvSpPr/>
          <p:nvPr/>
        </p:nvSpPr>
        <p:spPr>
          <a:xfrm rot="243258">
            <a:off x="9296570" y="3338849"/>
            <a:ext cx="464520" cy="342624"/>
          </a:xfrm>
          <a:custGeom>
            <a:avLst/>
            <a:gdLst>
              <a:gd name="connsiteX0" fmla="*/ 17842 w 432667"/>
              <a:gd name="connsiteY0" fmla="*/ 0 h 209643"/>
              <a:gd name="connsiteX1" fmla="*/ 432667 w 432667"/>
              <a:gd name="connsiteY1" fmla="*/ 115973 h 209643"/>
              <a:gd name="connsiteX2" fmla="*/ 0 w 432667"/>
              <a:gd name="connsiteY2" fmla="*/ 209643 h 209643"/>
              <a:gd name="connsiteX3" fmla="*/ 0 w 432667"/>
              <a:gd name="connsiteY3" fmla="*/ 209643 h 209643"/>
              <a:gd name="connsiteX0" fmla="*/ 17842 w 432667"/>
              <a:gd name="connsiteY0" fmla="*/ 0 h 225208"/>
              <a:gd name="connsiteX1" fmla="*/ 432667 w 432667"/>
              <a:gd name="connsiteY1" fmla="*/ 115973 h 225208"/>
              <a:gd name="connsiteX2" fmla="*/ 0 w 432667"/>
              <a:gd name="connsiteY2" fmla="*/ 209643 h 225208"/>
              <a:gd name="connsiteX3" fmla="*/ 0 w 432667"/>
              <a:gd name="connsiteY3" fmla="*/ 209643 h 225208"/>
              <a:gd name="connsiteX0" fmla="*/ 17842 w 432667"/>
              <a:gd name="connsiteY0" fmla="*/ 0 h 230135"/>
              <a:gd name="connsiteX1" fmla="*/ 432667 w 432667"/>
              <a:gd name="connsiteY1" fmla="*/ 115973 h 230135"/>
              <a:gd name="connsiteX2" fmla="*/ 0 w 432667"/>
              <a:gd name="connsiteY2" fmla="*/ 209643 h 230135"/>
              <a:gd name="connsiteX3" fmla="*/ 0 w 432667"/>
              <a:gd name="connsiteY3" fmla="*/ 209643 h 230135"/>
              <a:gd name="connsiteX0" fmla="*/ 17842 w 432667"/>
              <a:gd name="connsiteY0" fmla="*/ 0 h 230135"/>
              <a:gd name="connsiteX1" fmla="*/ 432667 w 432667"/>
              <a:gd name="connsiteY1" fmla="*/ 115973 h 230135"/>
              <a:gd name="connsiteX2" fmla="*/ 0 w 432667"/>
              <a:gd name="connsiteY2" fmla="*/ 209643 h 230135"/>
              <a:gd name="connsiteX3" fmla="*/ 0 w 432667"/>
              <a:gd name="connsiteY3" fmla="*/ 209643 h 230135"/>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9467"/>
              <a:gd name="connsiteX1" fmla="*/ 437128 w 437128"/>
              <a:gd name="connsiteY1" fmla="*/ 156117 h 239467"/>
              <a:gd name="connsiteX2" fmla="*/ 0 w 437128"/>
              <a:gd name="connsiteY2" fmla="*/ 209643 h 239467"/>
              <a:gd name="connsiteX3" fmla="*/ 0 w 437128"/>
              <a:gd name="connsiteY3" fmla="*/ 209643 h 239467"/>
              <a:gd name="connsiteX0" fmla="*/ 17842 w 437128"/>
              <a:gd name="connsiteY0" fmla="*/ 0 h 230792"/>
              <a:gd name="connsiteX1" fmla="*/ 437128 w 437128"/>
              <a:gd name="connsiteY1" fmla="*/ 156117 h 230792"/>
              <a:gd name="connsiteX2" fmla="*/ 0 w 437128"/>
              <a:gd name="connsiteY2" fmla="*/ 209643 h 230792"/>
              <a:gd name="connsiteX3" fmla="*/ 0 w 437128"/>
              <a:gd name="connsiteY3" fmla="*/ 209643 h 230792"/>
              <a:gd name="connsiteX0" fmla="*/ 17842 w 437128"/>
              <a:gd name="connsiteY0" fmla="*/ 0 h 249436"/>
              <a:gd name="connsiteX1" fmla="*/ 437128 w 437128"/>
              <a:gd name="connsiteY1" fmla="*/ 156117 h 249436"/>
              <a:gd name="connsiteX2" fmla="*/ 0 w 437128"/>
              <a:gd name="connsiteY2" fmla="*/ 209643 h 249436"/>
              <a:gd name="connsiteX3" fmla="*/ 0 w 437128"/>
              <a:gd name="connsiteY3" fmla="*/ 209643 h 249436"/>
              <a:gd name="connsiteX0" fmla="*/ 17842 w 437128"/>
              <a:gd name="connsiteY0" fmla="*/ 0 h 266514"/>
              <a:gd name="connsiteX1" fmla="*/ 437128 w 437128"/>
              <a:gd name="connsiteY1" fmla="*/ 156117 h 266514"/>
              <a:gd name="connsiteX2" fmla="*/ 0 w 437128"/>
              <a:gd name="connsiteY2" fmla="*/ 209643 h 266514"/>
              <a:gd name="connsiteX3" fmla="*/ 0 w 437128"/>
              <a:gd name="connsiteY3" fmla="*/ 209643 h 266514"/>
              <a:gd name="connsiteX0" fmla="*/ 17842 w 437128"/>
              <a:gd name="connsiteY0" fmla="*/ 0 h 253781"/>
              <a:gd name="connsiteX1" fmla="*/ 437128 w 437128"/>
              <a:gd name="connsiteY1" fmla="*/ 156117 h 253781"/>
              <a:gd name="connsiteX2" fmla="*/ 0 w 437128"/>
              <a:gd name="connsiteY2" fmla="*/ 209643 h 253781"/>
              <a:gd name="connsiteX3" fmla="*/ 0 w 437128"/>
              <a:gd name="connsiteY3" fmla="*/ 209643 h 253781"/>
              <a:gd name="connsiteX0" fmla="*/ 17842 w 437128"/>
              <a:gd name="connsiteY0" fmla="*/ 0 h 263013"/>
              <a:gd name="connsiteX1" fmla="*/ 437128 w 437128"/>
              <a:gd name="connsiteY1" fmla="*/ 156117 h 263013"/>
              <a:gd name="connsiteX2" fmla="*/ 0 w 437128"/>
              <a:gd name="connsiteY2" fmla="*/ 209643 h 263013"/>
              <a:gd name="connsiteX3" fmla="*/ 0 w 437128"/>
              <a:gd name="connsiteY3" fmla="*/ 209643 h 263013"/>
              <a:gd name="connsiteX0" fmla="*/ 17842 w 432667"/>
              <a:gd name="connsiteY0" fmla="*/ 0 h 268626"/>
              <a:gd name="connsiteX1" fmla="*/ 432667 w 432667"/>
              <a:gd name="connsiteY1" fmla="*/ 169499 h 268626"/>
              <a:gd name="connsiteX2" fmla="*/ 0 w 432667"/>
              <a:gd name="connsiteY2" fmla="*/ 209643 h 268626"/>
              <a:gd name="connsiteX3" fmla="*/ 0 w 432667"/>
              <a:gd name="connsiteY3" fmla="*/ 209643 h 268626"/>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36735"/>
              <a:gd name="connsiteX1" fmla="*/ 432667 w 432667"/>
              <a:gd name="connsiteY1" fmla="*/ 116317 h 236735"/>
              <a:gd name="connsiteX2" fmla="*/ 0 w 432667"/>
              <a:gd name="connsiteY2" fmla="*/ 156461 h 236735"/>
              <a:gd name="connsiteX3" fmla="*/ 0 w 432667"/>
              <a:gd name="connsiteY3" fmla="*/ 156461 h 236735"/>
              <a:gd name="connsiteX0" fmla="*/ 94029 w 432667"/>
              <a:gd name="connsiteY0" fmla="*/ 0 h 231174"/>
              <a:gd name="connsiteX1" fmla="*/ 432667 w 432667"/>
              <a:gd name="connsiteY1" fmla="*/ 116317 h 231174"/>
              <a:gd name="connsiteX2" fmla="*/ 0 w 432667"/>
              <a:gd name="connsiteY2" fmla="*/ 156461 h 231174"/>
              <a:gd name="connsiteX3" fmla="*/ 0 w 432667"/>
              <a:gd name="connsiteY3" fmla="*/ 156461 h 231174"/>
              <a:gd name="connsiteX0" fmla="*/ 94029 w 432667"/>
              <a:gd name="connsiteY0" fmla="*/ 0 h 231174"/>
              <a:gd name="connsiteX1" fmla="*/ 432667 w 432667"/>
              <a:gd name="connsiteY1" fmla="*/ 116317 h 231174"/>
              <a:gd name="connsiteX2" fmla="*/ 0 w 432667"/>
              <a:gd name="connsiteY2" fmla="*/ 156461 h 231174"/>
              <a:gd name="connsiteX3" fmla="*/ 116916 w 432667"/>
              <a:gd name="connsiteY3" fmla="*/ 225733 h 231174"/>
              <a:gd name="connsiteX0" fmla="*/ 148664 w 487302"/>
              <a:gd name="connsiteY0" fmla="*/ 0 h 231174"/>
              <a:gd name="connsiteX1" fmla="*/ 487302 w 487302"/>
              <a:gd name="connsiteY1" fmla="*/ 116317 h 231174"/>
              <a:gd name="connsiteX2" fmla="*/ 54635 w 487302"/>
              <a:gd name="connsiteY2" fmla="*/ 156461 h 231174"/>
              <a:gd name="connsiteX3" fmla="*/ 0 w 487302"/>
              <a:gd name="connsiteY3" fmla="*/ 229338 h 231174"/>
              <a:gd name="connsiteX0" fmla="*/ 94029 w 432667"/>
              <a:gd name="connsiteY0" fmla="*/ 0 h 231174"/>
              <a:gd name="connsiteX1" fmla="*/ 432667 w 432667"/>
              <a:gd name="connsiteY1" fmla="*/ 116317 h 231174"/>
              <a:gd name="connsiteX2" fmla="*/ 0 w 432667"/>
              <a:gd name="connsiteY2" fmla="*/ 156461 h 231174"/>
              <a:gd name="connsiteX0" fmla="*/ 0 w 338638"/>
              <a:gd name="connsiteY0" fmla="*/ 0 h 269212"/>
              <a:gd name="connsiteX1" fmla="*/ 338638 w 338638"/>
              <a:gd name="connsiteY1" fmla="*/ 116317 h 269212"/>
              <a:gd name="connsiteX2" fmla="*/ 26076 w 338638"/>
              <a:gd name="connsiteY2" fmla="*/ 212773 h 269212"/>
              <a:gd name="connsiteX0" fmla="*/ 0 w 338638"/>
              <a:gd name="connsiteY0" fmla="*/ 0 h 224014"/>
              <a:gd name="connsiteX1" fmla="*/ 338638 w 338638"/>
              <a:gd name="connsiteY1" fmla="*/ 116317 h 224014"/>
              <a:gd name="connsiteX2" fmla="*/ 26076 w 338638"/>
              <a:gd name="connsiteY2" fmla="*/ 212773 h 224014"/>
            </a:gdLst>
            <a:ahLst/>
            <a:cxnLst>
              <a:cxn ang="0">
                <a:pos x="connsiteX0" y="connsiteY0"/>
              </a:cxn>
              <a:cxn ang="0">
                <a:pos x="connsiteX1" y="connsiteY1"/>
              </a:cxn>
              <a:cxn ang="0">
                <a:pos x="connsiteX2" y="connsiteY2"/>
              </a:cxn>
            </a:cxnLst>
            <a:rect l="l" t="t" r="r" b="b"/>
            <a:pathLst>
              <a:path w="338638" h="224014">
                <a:moveTo>
                  <a:pt x="0" y="0"/>
                </a:moveTo>
                <a:cubicBezTo>
                  <a:pt x="78034" y="70473"/>
                  <a:pt x="155120" y="158616"/>
                  <a:pt x="338638" y="116317"/>
                </a:cubicBezTo>
                <a:cubicBezTo>
                  <a:pt x="212257" y="245671"/>
                  <a:pt x="94169" y="229654"/>
                  <a:pt x="26076" y="212773"/>
                </a:cubicBezTo>
              </a:path>
            </a:pathLst>
          </a:custGeom>
          <a:solidFill>
            <a:schemeClr val="bg1"/>
          </a:solidFill>
          <a:ln w="38100" cap="rnd">
            <a:solidFill>
              <a:srgbClr val="683E5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dirty="0">
              <a:solidFill>
                <a:schemeClr val="tx1"/>
              </a:solidFill>
            </a:endParaRPr>
          </a:p>
        </p:txBody>
      </p:sp>
      <p:sp>
        <p:nvSpPr>
          <p:cNvPr id="48" name="Freeform 47">
            <a:extLst>
              <a:ext uri="{FF2B5EF4-FFF2-40B4-BE49-F238E27FC236}">
                <a16:creationId xmlns:a16="http://schemas.microsoft.com/office/drawing/2014/main" id="{18429282-C961-2D47-B8A8-296097C19EAA}"/>
              </a:ext>
            </a:extLst>
          </p:cNvPr>
          <p:cNvSpPr/>
          <p:nvPr/>
        </p:nvSpPr>
        <p:spPr>
          <a:xfrm rot="21385078" flipH="1">
            <a:off x="2022887" y="2241491"/>
            <a:ext cx="454610" cy="342624"/>
          </a:xfrm>
          <a:custGeom>
            <a:avLst/>
            <a:gdLst>
              <a:gd name="connsiteX0" fmla="*/ 17842 w 432667"/>
              <a:gd name="connsiteY0" fmla="*/ 0 h 209643"/>
              <a:gd name="connsiteX1" fmla="*/ 432667 w 432667"/>
              <a:gd name="connsiteY1" fmla="*/ 115973 h 209643"/>
              <a:gd name="connsiteX2" fmla="*/ 0 w 432667"/>
              <a:gd name="connsiteY2" fmla="*/ 209643 h 209643"/>
              <a:gd name="connsiteX3" fmla="*/ 0 w 432667"/>
              <a:gd name="connsiteY3" fmla="*/ 209643 h 209643"/>
              <a:gd name="connsiteX0" fmla="*/ 17842 w 432667"/>
              <a:gd name="connsiteY0" fmla="*/ 0 h 225208"/>
              <a:gd name="connsiteX1" fmla="*/ 432667 w 432667"/>
              <a:gd name="connsiteY1" fmla="*/ 115973 h 225208"/>
              <a:gd name="connsiteX2" fmla="*/ 0 w 432667"/>
              <a:gd name="connsiteY2" fmla="*/ 209643 h 225208"/>
              <a:gd name="connsiteX3" fmla="*/ 0 w 432667"/>
              <a:gd name="connsiteY3" fmla="*/ 209643 h 225208"/>
              <a:gd name="connsiteX0" fmla="*/ 17842 w 432667"/>
              <a:gd name="connsiteY0" fmla="*/ 0 h 230135"/>
              <a:gd name="connsiteX1" fmla="*/ 432667 w 432667"/>
              <a:gd name="connsiteY1" fmla="*/ 115973 h 230135"/>
              <a:gd name="connsiteX2" fmla="*/ 0 w 432667"/>
              <a:gd name="connsiteY2" fmla="*/ 209643 h 230135"/>
              <a:gd name="connsiteX3" fmla="*/ 0 w 432667"/>
              <a:gd name="connsiteY3" fmla="*/ 209643 h 230135"/>
              <a:gd name="connsiteX0" fmla="*/ 17842 w 432667"/>
              <a:gd name="connsiteY0" fmla="*/ 0 h 230135"/>
              <a:gd name="connsiteX1" fmla="*/ 432667 w 432667"/>
              <a:gd name="connsiteY1" fmla="*/ 115973 h 230135"/>
              <a:gd name="connsiteX2" fmla="*/ 0 w 432667"/>
              <a:gd name="connsiteY2" fmla="*/ 209643 h 230135"/>
              <a:gd name="connsiteX3" fmla="*/ 0 w 432667"/>
              <a:gd name="connsiteY3" fmla="*/ 209643 h 230135"/>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9467"/>
              <a:gd name="connsiteX1" fmla="*/ 437128 w 437128"/>
              <a:gd name="connsiteY1" fmla="*/ 156117 h 239467"/>
              <a:gd name="connsiteX2" fmla="*/ 0 w 437128"/>
              <a:gd name="connsiteY2" fmla="*/ 209643 h 239467"/>
              <a:gd name="connsiteX3" fmla="*/ 0 w 437128"/>
              <a:gd name="connsiteY3" fmla="*/ 209643 h 239467"/>
              <a:gd name="connsiteX0" fmla="*/ 17842 w 437128"/>
              <a:gd name="connsiteY0" fmla="*/ 0 h 230792"/>
              <a:gd name="connsiteX1" fmla="*/ 437128 w 437128"/>
              <a:gd name="connsiteY1" fmla="*/ 156117 h 230792"/>
              <a:gd name="connsiteX2" fmla="*/ 0 w 437128"/>
              <a:gd name="connsiteY2" fmla="*/ 209643 h 230792"/>
              <a:gd name="connsiteX3" fmla="*/ 0 w 437128"/>
              <a:gd name="connsiteY3" fmla="*/ 209643 h 230792"/>
              <a:gd name="connsiteX0" fmla="*/ 17842 w 437128"/>
              <a:gd name="connsiteY0" fmla="*/ 0 h 249436"/>
              <a:gd name="connsiteX1" fmla="*/ 437128 w 437128"/>
              <a:gd name="connsiteY1" fmla="*/ 156117 h 249436"/>
              <a:gd name="connsiteX2" fmla="*/ 0 w 437128"/>
              <a:gd name="connsiteY2" fmla="*/ 209643 h 249436"/>
              <a:gd name="connsiteX3" fmla="*/ 0 w 437128"/>
              <a:gd name="connsiteY3" fmla="*/ 209643 h 249436"/>
              <a:gd name="connsiteX0" fmla="*/ 17842 w 437128"/>
              <a:gd name="connsiteY0" fmla="*/ 0 h 266514"/>
              <a:gd name="connsiteX1" fmla="*/ 437128 w 437128"/>
              <a:gd name="connsiteY1" fmla="*/ 156117 h 266514"/>
              <a:gd name="connsiteX2" fmla="*/ 0 w 437128"/>
              <a:gd name="connsiteY2" fmla="*/ 209643 h 266514"/>
              <a:gd name="connsiteX3" fmla="*/ 0 w 437128"/>
              <a:gd name="connsiteY3" fmla="*/ 209643 h 266514"/>
              <a:gd name="connsiteX0" fmla="*/ 17842 w 437128"/>
              <a:gd name="connsiteY0" fmla="*/ 0 h 253781"/>
              <a:gd name="connsiteX1" fmla="*/ 437128 w 437128"/>
              <a:gd name="connsiteY1" fmla="*/ 156117 h 253781"/>
              <a:gd name="connsiteX2" fmla="*/ 0 w 437128"/>
              <a:gd name="connsiteY2" fmla="*/ 209643 h 253781"/>
              <a:gd name="connsiteX3" fmla="*/ 0 w 437128"/>
              <a:gd name="connsiteY3" fmla="*/ 209643 h 253781"/>
              <a:gd name="connsiteX0" fmla="*/ 17842 w 437128"/>
              <a:gd name="connsiteY0" fmla="*/ 0 h 263013"/>
              <a:gd name="connsiteX1" fmla="*/ 437128 w 437128"/>
              <a:gd name="connsiteY1" fmla="*/ 156117 h 263013"/>
              <a:gd name="connsiteX2" fmla="*/ 0 w 437128"/>
              <a:gd name="connsiteY2" fmla="*/ 209643 h 263013"/>
              <a:gd name="connsiteX3" fmla="*/ 0 w 437128"/>
              <a:gd name="connsiteY3" fmla="*/ 209643 h 263013"/>
              <a:gd name="connsiteX0" fmla="*/ 17842 w 432667"/>
              <a:gd name="connsiteY0" fmla="*/ 0 h 268626"/>
              <a:gd name="connsiteX1" fmla="*/ 432667 w 432667"/>
              <a:gd name="connsiteY1" fmla="*/ 169499 h 268626"/>
              <a:gd name="connsiteX2" fmla="*/ 0 w 432667"/>
              <a:gd name="connsiteY2" fmla="*/ 209643 h 268626"/>
              <a:gd name="connsiteX3" fmla="*/ 0 w 432667"/>
              <a:gd name="connsiteY3" fmla="*/ 209643 h 268626"/>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36735"/>
              <a:gd name="connsiteX1" fmla="*/ 432667 w 432667"/>
              <a:gd name="connsiteY1" fmla="*/ 116317 h 236735"/>
              <a:gd name="connsiteX2" fmla="*/ 0 w 432667"/>
              <a:gd name="connsiteY2" fmla="*/ 156461 h 236735"/>
              <a:gd name="connsiteX3" fmla="*/ 0 w 432667"/>
              <a:gd name="connsiteY3" fmla="*/ 156461 h 236735"/>
              <a:gd name="connsiteX0" fmla="*/ 94029 w 432667"/>
              <a:gd name="connsiteY0" fmla="*/ 0 h 231174"/>
              <a:gd name="connsiteX1" fmla="*/ 432667 w 432667"/>
              <a:gd name="connsiteY1" fmla="*/ 116317 h 231174"/>
              <a:gd name="connsiteX2" fmla="*/ 0 w 432667"/>
              <a:gd name="connsiteY2" fmla="*/ 156461 h 231174"/>
              <a:gd name="connsiteX3" fmla="*/ 0 w 432667"/>
              <a:gd name="connsiteY3" fmla="*/ 156461 h 231174"/>
              <a:gd name="connsiteX0" fmla="*/ 94029 w 432667"/>
              <a:gd name="connsiteY0" fmla="*/ 0 h 231174"/>
              <a:gd name="connsiteX1" fmla="*/ 432667 w 432667"/>
              <a:gd name="connsiteY1" fmla="*/ 116317 h 231174"/>
              <a:gd name="connsiteX2" fmla="*/ 0 w 432667"/>
              <a:gd name="connsiteY2" fmla="*/ 156461 h 231174"/>
              <a:gd name="connsiteX3" fmla="*/ 116916 w 432667"/>
              <a:gd name="connsiteY3" fmla="*/ 225733 h 231174"/>
              <a:gd name="connsiteX0" fmla="*/ 148664 w 487302"/>
              <a:gd name="connsiteY0" fmla="*/ 0 h 231174"/>
              <a:gd name="connsiteX1" fmla="*/ 487302 w 487302"/>
              <a:gd name="connsiteY1" fmla="*/ 116317 h 231174"/>
              <a:gd name="connsiteX2" fmla="*/ 54635 w 487302"/>
              <a:gd name="connsiteY2" fmla="*/ 156461 h 231174"/>
              <a:gd name="connsiteX3" fmla="*/ 0 w 487302"/>
              <a:gd name="connsiteY3" fmla="*/ 229338 h 231174"/>
              <a:gd name="connsiteX0" fmla="*/ 94029 w 432667"/>
              <a:gd name="connsiteY0" fmla="*/ 0 h 231174"/>
              <a:gd name="connsiteX1" fmla="*/ 432667 w 432667"/>
              <a:gd name="connsiteY1" fmla="*/ 116317 h 231174"/>
              <a:gd name="connsiteX2" fmla="*/ 0 w 432667"/>
              <a:gd name="connsiteY2" fmla="*/ 156461 h 231174"/>
              <a:gd name="connsiteX0" fmla="*/ 0 w 338638"/>
              <a:gd name="connsiteY0" fmla="*/ 0 h 269212"/>
              <a:gd name="connsiteX1" fmla="*/ 338638 w 338638"/>
              <a:gd name="connsiteY1" fmla="*/ 116317 h 269212"/>
              <a:gd name="connsiteX2" fmla="*/ 26076 w 338638"/>
              <a:gd name="connsiteY2" fmla="*/ 212773 h 269212"/>
              <a:gd name="connsiteX0" fmla="*/ 0 w 338638"/>
              <a:gd name="connsiteY0" fmla="*/ 0 h 224014"/>
              <a:gd name="connsiteX1" fmla="*/ 338638 w 338638"/>
              <a:gd name="connsiteY1" fmla="*/ 116317 h 224014"/>
              <a:gd name="connsiteX2" fmla="*/ 26076 w 338638"/>
              <a:gd name="connsiteY2" fmla="*/ 212773 h 224014"/>
            </a:gdLst>
            <a:ahLst/>
            <a:cxnLst>
              <a:cxn ang="0">
                <a:pos x="connsiteX0" y="connsiteY0"/>
              </a:cxn>
              <a:cxn ang="0">
                <a:pos x="connsiteX1" y="connsiteY1"/>
              </a:cxn>
              <a:cxn ang="0">
                <a:pos x="connsiteX2" y="connsiteY2"/>
              </a:cxn>
            </a:cxnLst>
            <a:rect l="l" t="t" r="r" b="b"/>
            <a:pathLst>
              <a:path w="338638" h="224014">
                <a:moveTo>
                  <a:pt x="0" y="0"/>
                </a:moveTo>
                <a:cubicBezTo>
                  <a:pt x="78034" y="70473"/>
                  <a:pt x="155120" y="158616"/>
                  <a:pt x="338638" y="116317"/>
                </a:cubicBezTo>
                <a:cubicBezTo>
                  <a:pt x="212257" y="245671"/>
                  <a:pt x="94169" y="229654"/>
                  <a:pt x="26076" y="212773"/>
                </a:cubicBezTo>
              </a:path>
            </a:pathLst>
          </a:custGeom>
          <a:solidFill>
            <a:schemeClr val="bg1"/>
          </a:solidFill>
          <a:ln w="38100" cap="rnd">
            <a:solidFill>
              <a:srgbClr val="683E5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dirty="0">
              <a:solidFill>
                <a:schemeClr val="tx1"/>
              </a:solidFill>
            </a:endParaRPr>
          </a:p>
        </p:txBody>
      </p:sp>
      <p:pic>
        <p:nvPicPr>
          <p:cNvPr id="7" name="Picture 6">
            <a:extLst>
              <a:ext uri="{FF2B5EF4-FFF2-40B4-BE49-F238E27FC236}">
                <a16:creationId xmlns:a16="http://schemas.microsoft.com/office/drawing/2014/main" id="{D2CE239C-FE00-7447-9AA1-A9AB133B1725}"/>
              </a:ext>
            </a:extLst>
          </p:cNvPr>
          <p:cNvPicPr>
            <a:picLocks noChangeAspect="1"/>
          </p:cNvPicPr>
          <p:nvPr/>
        </p:nvPicPr>
        <p:blipFill>
          <a:blip r:embed="rId6"/>
          <a:stretch>
            <a:fillRect/>
          </a:stretch>
        </p:blipFill>
        <p:spPr>
          <a:xfrm>
            <a:off x="760628" y="2251820"/>
            <a:ext cx="1058733" cy="3129916"/>
          </a:xfrm>
          <a:prstGeom prst="rect">
            <a:avLst/>
          </a:prstGeom>
        </p:spPr>
      </p:pic>
      <p:grpSp>
        <p:nvGrpSpPr>
          <p:cNvPr id="16" name="Group 15">
            <a:extLst>
              <a:ext uri="{FF2B5EF4-FFF2-40B4-BE49-F238E27FC236}">
                <a16:creationId xmlns:a16="http://schemas.microsoft.com/office/drawing/2014/main" id="{51FA139D-5677-E745-BA46-AC999B8CF2A7}"/>
              </a:ext>
            </a:extLst>
          </p:cNvPr>
          <p:cNvGrpSpPr/>
          <p:nvPr/>
        </p:nvGrpSpPr>
        <p:grpSpPr>
          <a:xfrm>
            <a:off x="80685" y="-3926247"/>
            <a:ext cx="9256769" cy="2669353"/>
            <a:chOff x="221180" y="251646"/>
            <a:chExt cx="9256769" cy="2669353"/>
          </a:xfrm>
        </p:grpSpPr>
        <p:sp>
          <p:nvSpPr>
            <p:cNvPr id="17" name="Rounded Rectangle 16">
              <a:extLst>
                <a:ext uri="{FF2B5EF4-FFF2-40B4-BE49-F238E27FC236}">
                  <a16:creationId xmlns:a16="http://schemas.microsoft.com/office/drawing/2014/main" id="{5111DB69-7819-9540-9BF5-24F489BB728C}"/>
                </a:ext>
              </a:extLst>
            </p:cNvPr>
            <p:cNvSpPr/>
            <p:nvPr/>
          </p:nvSpPr>
          <p:spPr>
            <a:xfrm>
              <a:off x="1669856" y="515090"/>
              <a:ext cx="6045186" cy="571859"/>
            </a:xfrm>
            <a:prstGeom prst="roundRect">
              <a:avLst>
                <a:gd name="adj" fmla="val 9524"/>
              </a:avLst>
            </a:prstGeom>
            <a:solidFill>
              <a:schemeClr val="bg1"/>
            </a:solidFill>
            <a:ln w="38100">
              <a:solidFill>
                <a:srgbClr val="683E5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GB" sz="1400" dirty="0">
                  <a:solidFill>
                    <a:schemeClr val="tx1"/>
                  </a:solidFill>
                </a:rPr>
                <a:t>"Before I start my prayer, I make the Sign of the Cross to tell my body it is time to be quiet and listen to God."</a:t>
              </a:r>
              <a:endParaRPr lang="en-GB" sz="1400" dirty="0">
                <a:solidFill>
                  <a:schemeClr val="tx1"/>
                </a:solidFill>
                <a:ea typeface="Calibri"/>
                <a:cs typeface="Calibri"/>
              </a:endParaRPr>
            </a:p>
          </p:txBody>
        </p:sp>
        <p:pic>
          <p:nvPicPr>
            <p:cNvPr id="21" name="Picture 20" descr="A cartoon of a child in red sweater&#10;&#10;Description automatically generated">
              <a:extLst>
                <a:ext uri="{FF2B5EF4-FFF2-40B4-BE49-F238E27FC236}">
                  <a16:creationId xmlns:a16="http://schemas.microsoft.com/office/drawing/2014/main" id="{7C6820B6-2B0C-E34B-AD73-ABF76D578993}"/>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2769" t="6128" r="80401" b="39692"/>
            <a:stretch/>
          </p:blipFill>
          <p:spPr>
            <a:xfrm>
              <a:off x="7873054" y="829979"/>
              <a:ext cx="1253120" cy="1251936"/>
            </a:xfrm>
            <a:prstGeom prst="rect">
              <a:avLst/>
            </a:prstGeom>
          </p:spPr>
        </p:pic>
        <p:sp>
          <p:nvSpPr>
            <p:cNvPr id="23" name="TextBox 22">
              <a:extLst>
                <a:ext uri="{FF2B5EF4-FFF2-40B4-BE49-F238E27FC236}">
                  <a16:creationId xmlns:a16="http://schemas.microsoft.com/office/drawing/2014/main" id="{5FD0C8CB-2BF4-F545-882F-BF3D1132DFF1}"/>
                </a:ext>
              </a:extLst>
            </p:cNvPr>
            <p:cNvSpPr txBox="1"/>
            <p:nvPr/>
          </p:nvSpPr>
          <p:spPr>
            <a:xfrm>
              <a:off x="8019955" y="2013075"/>
              <a:ext cx="1305791" cy="630942"/>
            </a:xfrm>
            <a:prstGeom prst="rect">
              <a:avLst/>
            </a:prstGeom>
            <a:noFill/>
          </p:spPr>
          <p:txBody>
            <a:bodyPr wrap="square">
              <a:spAutoFit/>
            </a:bodyPr>
            <a:lstStyle/>
            <a:p>
              <a:pPr algn="ctr"/>
              <a:r>
                <a:rPr lang="en-GB" sz="2400" b="1"/>
                <a:t>Kuwala </a:t>
              </a:r>
              <a:br>
                <a:rPr lang="en-GB" b="1"/>
              </a:br>
              <a:r>
                <a:rPr lang="en-GB" sz="1000" b="1"/>
                <a:t>(Catholic Christian)</a:t>
              </a:r>
              <a:r>
                <a:rPr lang="en-GB" sz="1000"/>
                <a:t> </a:t>
              </a:r>
              <a:endParaRPr lang="en-US"/>
            </a:p>
          </p:txBody>
        </p:sp>
        <p:sp>
          <p:nvSpPr>
            <p:cNvPr id="24" name="Rounded Rectangle 23">
              <a:extLst>
                <a:ext uri="{FF2B5EF4-FFF2-40B4-BE49-F238E27FC236}">
                  <a16:creationId xmlns:a16="http://schemas.microsoft.com/office/drawing/2014/main" id="{8A106E0C-15B2-8846-8880-87A31F0D489D}"/>
                </a:ext>
              </a:extLst>
            </p:cNvPr>
            <p:cNvSpPr/>
            <p:nvPr/>
          </p:nvSpPr>
          <p:spPr>
            <a:xfrm>
              <a:off x="1669856" y="1190755"/>
              <a:ext cx="6045186" cy="612434"/>
            </a:xfrm>
            <a:prstGeom prst="roundRect">
              <a:avLst>
                <a:gd name="adj" fmla="val 9524"/>
              </a:avLst>
            </a:prstGeom>
            <a:solidFill>
              <a:schemeClr val="bg1"/>
            </a:solidFill>
            <a:ln w="38100">
              <a:solidFill>
                <a:srgbClr val="683E5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GB" sz="1400" dirty="0">
                  <a:solidFill>
                    <a:schemeClr val="tx1"/>
                  </a:solidFill>
                </a:rPr>
                <a:t>"I do something similar, but I use water. Before I pray, I wash my face, arms, and feet called Wudu to make sure I am clean and ready for Allah."</a:t>
              </a:r>
            </a:p>
          </p:txBody>
        </p:sp>
        <p:sp>
          <p:nvSpPr>
            <p:cNvPr id="25" name="Rounded Rectangle 24">
              <a:extLst>
                <a:ext uri="{FF2B5EF4-FFF2-40B4-BE49-F238E27FC236}">
                  <a16:creationId xmlns:a16="http://schemas.microsoft.com/office/drawing/2014/main" id="{668B4870-787B-8A4E-8FBF-C6AE1BE0DD48}"/>
                </a:ext>
              </a:extLst>
            </p:cNvPr>
            <p:cNvSpPr/>
            <p:nvPr/>
          </p:nvSpPr>
          <p:spPr>
            <a:xfrm>
              <a:off x="1669856" y="1943571"/>
              <a:ext cx="6045186" cy="733114"/>
            </a:xfrm>
            <a:prstGeom prst="roundRect">
              <a:avLst>
                <a:gd name="adj" fmla="val 9524"/>
              </a:avLst>
            </a:prstGeom>
            <a:solidFill>
              <a:schemeClr val="bg1"/>
            </a:solidFill>
            <a:ln w="38100">
              <a:solidFill>
                <a:srgbClr val="683E5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GB" sz="1400" dirty="0">
                  <a:solidFill>
                    <a:schemeClr val="tx1"/>
                  </a:solidFill>
                </a:rPr>
                <a:t>"I also use water, when I enter the Church. I dip my fingers in holy water and make the sign of the cross. Just like you Aisha, that prepares me to enter a holy place."</a:t>
              </a:r>
            </a:p>
          </p:txBody>
        </p:sp>
        <p:pic>
          <p:nvPicPr>
            <p:cNvPr id="30" name="Picture 29" descr="Cartoon of children in school uniforms&#10;&#10;Description automatically generated">
              <a:extLst>
                <a:ext uri="{FF2B5EF4-FFF2-40B4-BE49-F238E27FC236}">
                  <a16:creationId xmlns:a16="http://schemas.microsoft.com/office/drawing/2014/main" id="{46409A3E-9848-AF44-A1A1-02B2D096C71C}"/>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20000" contrast="-40000"/>
                      </a14:imgEffect>
                    </a14:imgLayer>
                  </a14:imgProps>
                </a:ext>
              </a:extLst>
            </a:blip>
            <a:srcRect l="18045" t="14934" r="69273" b="49379"/>
            <a:stretch/>
          </p:blipFill>
          <p:spPr>
            <a:xfrm>
              <a:off x="560876" y="763601"/>
              <a:ext cx="796705" cy="1197386"/>
            </a:xfrm>
            <a:prstGeom prst="rect">
              <a:avLst/>
            </a:prstGeom>
          </p:spPr>
        </p:pic>
        <p:sp>
          <p:nvSpPr>
            <p:cNvPr id="31" name="TextBox 30">
              <a:extLst>
                <a:ext uri="{FF2B5EF4-FFF2-40B4-BE49-F238E27FC236}">
                  <a16:creationId xmlns:a16="http://schemas.microsoft.com/office/drawing/2014/main" id="{1E9945B4-C1DB-964A-89FF-633A3D42E464}"/>
                </a:ext>
              </a:extLst>
            </p:cNvPr>
            <p:cNvSpPr txBox="1"/>
            <p:nvPr/>
          </p:nvSpPr>
          <p:spPr>
            <a:xfrm>
              <a:off x="351933" y="1906994"/>
              <a:ext cx="1162711" cy="615553"/>
            </a:xfrm>
            <a:prstGeom prst="rect">
              <a:avLst/>
            </a:prstGeom>
            <a:noFill/>
          </p:spPr>
          <p:txBody>
            <a:bodyPr wrap="square">
              <a:spAutoFit/>
            </a:bodyPr>
            <a:lstStyle/>
            <a:p>
              <a:pPr algn="ctr"/>
              <a:r>
                <a:rPr lang="en-GB" sz="2400" b="1"/>
                <a:t>Aisha </a:t>
              </a:r>
              <a:r>
                <a:rPr lang="en-GB" sz="1000" b="1"/>
                <a:t>(Muslim) </a:t>
              </a:r>
              <a:endParaRPr lang="en-US" sz="1000" b="1"/>
            </a:p>
          </p:txBody>
        </p:sp>
        <p:sp>
          <p:nvSpPr>
            <p:cNvPr id="32" name="Freeform 31">
              <a:extLst>
                <a:ext uri="{FF2B5EF4-FFF2-40B4-BE49-F238E27FC236}">
                  <a16:creationId xmlns:a16="http://schemas.microsoft.com/office/drawing/2014/main" id="{2A084955-7846-DB42-AE33-FC6E0166F7DC}"/>
                </a:ext>
              </a:extLst>
            </p:cNvPr>
            <p:cNvSpPr/>
            <p:nvPr/>
          </p:nvSpPr>
          <p:spPr>
            <a:xfrm rot="1455392" flipV="1">
              <a:off x="7631991" y="868142"/>
              <a:ext cx="338503" cy="210469"/>
            </a:xfrm>
            <a:custGeom>
              <a:avLst/>
              <a:gdLst>
                <a:gd name="connsiteX0" fmla="*/ 17842 w 432667"/>
                <a:gd name="connsiteY0" fmla="*/ 0 h 209643"/>
                <a:gd name="connsiteX1" fmla="*/ 432667 w 432667"/>
                <a:gd name="connsiteY1" fmla="*/ 115973 h 209643"/>
                <a:gd name="connsiteX2" fmla="*/ 0 w 432667"/>
                <a:gd name="connsiteY2" fmla="*/ 209643 h 209643"/>
                <a:gd name="connsiteX3" fmla="*/ 0 w 432667"/>
                <a:gd name="connsiteY3" fmla="*/ 209643 h 209643"/>
                <a:gd name="connsiteX0" fmla="*/ 17842 w 432667"/>
                <a:gd name="connsiteY0" fmla="*/ 0 h 225208"/>
                <a:gd name="connsiteX1" fmla="*/ 432667 w 432667"/>
                <a:gd name="connsiteY1" fmla="*/ 115973 h 225208"/>
                <a:gd name="connsiteX2" fmla="*/ 0 w 432667"/>
                <a:gd name="connsiteY2" fmla="*/ 209643 h 225208"/>
                <a:gd name="connsiteX3" fmla="*/ 0 w 432667"/>
                <a:gd name="connsiteY3" fmla="*/ 209643 h 225208"/>
                <a:gd name="connsiteX0" fmla="*/ 17842 w 432667"/>
                <a:gd name="connsiteY0" fmla="*/ 0 h 230135"/>
                <a:gd name="connsiteX1" fmla="*/ 432667 w 432667"/>
                <a:gd name="connsiteY1" fmla="*/ 115973 h 230135"/>
                <a:gd name="connsiteX2" fmla="*/ 0 w 432667"/>
                <a:gd name="connsiteY2" fmla="*/ 209643 h 230135"/>
                <a:gd name="connsiteX3" fmla="*/ 0 w 432667"/>
                <a:gd name="connsiteY3" fmla="*/ 209643 h 230135"/>
                <a:gd name="connsiteX0" fmla="*/ 17842 w 432667"/>
                <a:gd name="connsiteY0" fmla="*/ 0 h 230135"/>
                <a:gd name="connsiteX1" fmla="*/ 432667 w 432667"/>
                <a:gd name="connsiteY1" fmla="*/ 115973 h 230135"/>
                <a:gd name="connsiteX2" fmla="*/ 0 w 432667"/>
                <a:gd name="connsiteY2" fmla="*/ 209643 h 230135"/>
                <a:gd name="connsiteX3" fmla="*/ 0 w 432667"/>
                <a:gd name="connsiteY3" fmla="*/ 209643 h 230135"/>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9467"/>
                <a:gd name="connsiteX1" fmla="*/ 437128 w 437128"/>
                <a:gd name="connsiteY1" fmla="*/ 156117 h 239467"/>
                <a:gd name="connsiteX2" fmla="*/ 0 w 437128"/>
                <a:gd name="connsiteY2" fmla="*/ 209643 h 239467"/>
                <a:gd name="connsiteX3" fmla="*/ 0 w 437128"/>
                <a:gd name="connsiteY3" fmla="*/ 209643 h 239467"/>
                <a:gd name="connsiteX0" fmla="*/ 17842 w 437128"/>
                <a:gd name="connsiteY0" fmla="*/ 0 h 230792"/>
                <a:gd name="connsiteX1" fmla="*/ 437128 w 437128"/>
                <a:gd name="connsiteY1" fmla="*/ 156117 h 230792"/>
                <a:gd name="connsiteX2" fmla="*/ 0 w 437128"/>
                <a:gd name="connsiteY2" fmla="*/ 209643 h 230792"/>
                <a:gd name="connsiteX3" fmla="*/ 0 w 437128"/>
                <a:gd name="connsiteY3" fmla="*/ 209643 h 230792"/>
                <a:gd name="connsiteX0" fmla="*/ 17842 w 437128"/>
                <a:gd name="connsiteY0" fmla="*/ 0 h 249436"/>
                <a:gd name="connsiteX1" fmla="*/ 437128 w 437128"/>
                <a:gd name="connsiteY1" fmla="*/ 156117 h 249436"/>
                <a:gd name="connsiteX2" fmla="*/ 0 w 437128"/>
                <a:gd name="connsiteY2" fmla="*/ 209643 h 249436"/>
                <a:gd name="connsiteX3" fmla="*/ 0 w 437128"/>
                <a:gd name="connsiteY3" fmla="*/ 209643 h 249436"/>
                <a:gd name="connsiteX0" fmla="*/ 17842 w 437128"/>
                <a:gd name="connsiteY0" fmla="*/ 0 h 266514"/>
                <a:gd name="connsiteX1" fmla="*/ 437128 w 437128"/>
                <a:gd name="connsiteY1" fmla="*/ 156117 h 266514"/>
                <a:gd name="connsiteX2" fmla="*/ 0 w 437128"/>
                <a:gd name="connsiteY2" fmla="*/ 209643 h 266514"/>
                <a:gd name="connsiteX3" fmla="*/ 0 w 437128"/>
                <a:gd name="connsiteY3" fmla="*/ 209643 h 266514"/>
                <a:gd name="connsiteX0" fmla="*/ 17842 w 437128"/>
                <a:gd name="connsiteY0" fmla="*/ 0 h 253781"/>
                <a:gd name="connsiteX1" fmla="*/ 437128 w 437128"/>
                <a:gd name="connsiteY1" fmla="*/ 156117 h 253781"/>
                <a:gd name="connsiteX2" fmla="*/ 0 w 437128"/>
                <a:gd name="connsiteY2" fmla="*/ 209643 h 253781"/>
                <a:gd name="connsiteX3" fmla="*/ 0 w 437128"/>
                <a:gd name="connsiteY3" fmla="*/ 209643 h 253781"/>
                <a:gd name="connsiteX0" fmla="*/ 17842 w 437128"/>
                <a:gd name="connsiteY0" fmla="*/ 0 h 263013"/>
                <a:gd name="connsiteX1" fmla="*/ 437128 w 437128"/>
                <a:gd name="connsiteY1" fmla="*/ 156117 h 263013"/>
                <a:gd name="connsiteX2" fmla="*/ 0 w 437128"/>
                <a:gd name="connsiteY2" fmla="*/ 209643 h 263013"/>
                <a:gd name="connsiteX3" fmla="*/ 0 w 437128"/>
                <a:gd name="connsiteY3" fmla="*/ 209643 h 263013"/>
                <a:gd name="connsiteX0" fmla="*/ 17842 w 432667"/>
                <a:gd name="connsiteY0" fmla="*/ 0 h 268626"/>
                <a:gd name="connsiteX1" fmla="*/ 432667 w 432667"/>
                <a:gd name="connsiteY1" fmla="*/ 169499 h 268626"/>
                <a:gd name="connsiteX2" fmla="*/ 0 w 432667"/>
                <a:gd name="connsiteY2" fmla="*/ 209643 h 268626"/>
                <a:gd name="connsiteX3" fmla="*/ 0 w 432667"/>
                <a:gd name="connsiteY3" fmla="*/ 209643 h 268626"/>
              </a:gdLst>
              <a:ahLst/>
              <a:cxnLst>
                <a:cxn ang="0">
                  <a:pos x="connsiteX0" y="connsiteY0"/>
                </a:cxn>
                <a:cxn ang="0">
                  <a:pos x="connsiteX1" y="connsiteY1"/>
                </a:cxn>
                <a:cxn ang="0">
                  <a:pos x="connsiteX2" y="connsiteY2"/>
                </a:cxn>
                <a:cxn ang="0">
                  <a:pos x="connsiteX3" y="connsiteY3"/>
                </a:cxn>
              </a:cxnLst>
              <a:rect l="l" t="t" r="r" b="b"/>
              <a:pathLst>
                <a:path w="432667" h="268626">
                  <a:moveTo>
                    <a:pt x="17842" y="0"/>
                  </a:moveTo>
                  <a:cubicBezTo>
                    <a:pt x="156117" y="38658"/>
                    <a:pt x="223024" y="170986"/>
                    <a:pt x="432667" y="169499"/>
                  </a:cubicBezTo>
                  <a:cubicBezTo>
                    <a:pt x="306286" y="298853"/>
                    <a:pt x="193288" y="289932"/>
                    <a:pt x="0" y="209643"/>
                  </a:cubicBezTo>
                  <a:lnTo>
                    <a:pt x="0" y="209643"/>
                  </a:lnTo>
                </a:path>
              </a:pathLst>
            </a:custGeom>
            <a:solidFill>
              <a:schemeClr val="bg1"/>
            </a:solidFill>
            <a:ln w="38100" cap="rnd">
              <a:solidFill>
                <a:srgbClr val="683E5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a:solidFill>
                  <a:schemeClr val="tx1"/>
                </a:solidFill>
              </a:endParaRPr>
            </a:p>
          </p:txBody>
        </p:sp>
        <p:sp>
          <p:nvSpPr>
            <p:cNvPr id="33" name="Freeform 32">
              <a:extLst>
                <a:ext uri="{FF2B5EF4-FFF2-40B4-BE49-F238E27FC236}">
                  <a16:creationId xmlns:a16="http://schemas.microsoft.com/office/drawing/2014/main" id="{9EE0829B-524C-1948-8E55-4A4A4183AF6B}"/>
                </a:ext>
              </a:extLst>
            </p:cNvPr>
            <p:cNvSpPr/>
            <p:nvPr/>
          </p:nvSpPr>
          <p:spPr>
            <a:xfrm flipH="1">
              <a:off x="1363904" y="1400700"/>
              <a:ext cx="342551" cy="192543"/>
            </a:xfrm>
            <a:custGeom>
              <a:avLst/>
              <a:gdLst>
                <a:gd name="connsiteX0" fmla="*/ 17842 w 432667"/>
                <a:gd name="connsiteY0" fmla="*/ 0 h 209643"/>
                <a:gd name="connsiteX1" fmla="*/ 432667 w 432667"/>
                <a:gd name="connsiteY1" fmla="*/ 115973 h 209643"/>
                <a:gd name="connsiteX2" fmla="*/ 0 w 432667"/>
                <a:gd name="connsiteY2" fmla="*/ 209643 h 209643"/>
                <a:gd name="connsiteX3" fmla="*/ 0 w 432667"/>
                <a:gd name="connsiteY3" fmla="*/ 209643 h 209643"/>
                <a:gd name="connsiteX0" fmla="*/ 17842 w 432667"/>
                <a:gd name="connsiteY0" fmla="*/ 0 h 225208"/>
                <a:gd name="connsiteX1" fmla="*/ 432667 w 432667"/>
                <a:gd name="connsiteY1" fmla="*/ 115973 h 225208"/>
                <a:gd name="connsiteX2" fmla="*/ 0 w 432667"/>
                <a:gd name="connsiteY2" fmla="*/ 209643 h 225208"/>
                <a:gd name="connsiteX3" fmla="*/ 0 w 432667"/>
                <a:gd name="connsiteY3" fmla="*/ 209643 h 225208"/>
                <a:gd name="connsiteX0" fmla="*/ 17842 w 432667"/>
                <a:gd name="connsiteY0" fmla="*/ 0 h 230135"/>
                <a:gd name="connsiteX1" fmla="*/ 432667 w 432667"/>
                <a:gd name="connsiteY1" fmla="*/ 115973 h 230135"/>
                <a:gd name="connsiteX2" fmla="*/ 0 w 432667"/>
                <a:gd name="connsiteY2" fmla="*/ 209643 h 230135"/>
                <a:gd name="connsiteX3" fmla="*/ 0 w 432667"/>
                <a:gd name="connsiteY3" fmla="*/ 209643 h 230135"/>
                <a:gd name="connsiteX0" fmla="*/ 17842 w 432667"/>
                <a:gd name="connsiteY0" fmla="*/ 0 h 230135"/>
                <a:gd name="connsiteX1" fmla="*/ 432667 w 432667"/>
                <a:gd name="connsiteY1" fmla="*/ 115973 h 230135"/>
                <a:gd name="connsiteX2" fmla="*/ 0 w 432667"/>
                <a:gd name="connsiteY2" fmla="*/ 209643 h 230135"/>
                <a:gd name="connsiteX3" fmla="*/ 0 w 432667"/>
                <a:gd name="connsiteY3" fmla="*/ 209643 h 230135"/>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9467"/>
                <a:gd name="connsiteX1" fmla="*/ 437128 w 437128"/>
                <a:gd name="connsiteY1" fmla="*/ 156117 h 239467"/>
                <a:gd name="connsiteX2" fmla="*/ 0 w 437128"/>
                <a:gd name="connsiteY2" fmla="*/ 209643 h 239467"/>
                <a:gd name="connsiteX3" fmla="*/ 0 w 437128"/>
                <a:gd name="connsiteY3" fmla="*/ 209643 h 239467"/>
                <a:gd name="connsiteX0" fmla="*/ 17842 w 437128"/>
                <a:gd name="connsiteY0" fmla="*/ 0 h 230792"/>
                <a:gd name="connsiteX1" fmla="*/ 437128 w 437128"/>
                <a:gd name="connsiteY1" fmla="*/ 156117 h 230792"/>
                <a:gd name="connsiteX2" fmla="*/ 0 w 437128"/>
                <a:gd name="connsiteY2" fmla="*/ 209643 h 230792"/>
                <a:gd name="connsiteX3" fmla="*/ 0 w 437128"/>
                <a:gd name="connsiteY3" fmla="*/ 209643 h 230792"/>
                <a:gd name="connsiteX0" fmla="*/ 17842 w 437128"/>
                <a:gd name="connsiteY0" fmla="*/ 0 h 249436"/>
                <a:gd name="connsiteX1" fmla="*/ 437128 w 437128"/>
                <a:gd name="connsiteY1" fmla="*/ 156117 h 249436"/>
                <a:gd name="connsiteX2" fmla="*/ 0 w 437128"/>
                <a:gd name="connsiteY2" fmla="*/ 209643 h 249436"/>
                <a:gd name="connsiteX3" fmla="*/ 0 w 437128"/>
                <a:gd name="connsiteY3" fmla="*/ 209643 h 249436"/>
                <a:gd name="connsiteX0" fmla="*/ 17842 w 437128"/>
                <a:gd name="connsiteY0" fmla="*/ 0 h 266514"/>
                <a:gd name="connsiteX1" fmla="*/ 437128 w 437128"/>
                <a:gd name="connsiteY1" fmla="*/ 156117 h 266514"/>
                <a:gd name="connsiteX2" fmla="*/ 0 w 437128"/>
                <a:gd name="connsiteY2" fmla="*/ 209643 h 266514"/>
                <a:gd name="connsiteX3" fmla="*/ 0 w 437128"/>
                <a:gd name="connsiteY3" fmla="*/ 209643 h 266514"/>
                <a:gd name="connsiteX0" fmla="*/ 17842 w 437128"/>
                <a:gd name="connsiteY0" fmla="*/ 0 h 253781"/>
                <a:gd name="connsiteX1" fmla="*/ 437128 w 437128"/>
                <a:gd name="connsiteY1" fmla="*/ 156117 h 253781"/>
                <a:gd name="connsiteX2" fmla="*/ 0 w 437128"/>
                <a:gd name="connsiteY2" fmla="*/ 209643 h 253781"/>
                <a:gd name="connsiteX3" fmla="*/ 0 w 437128"/>
                <a:gd name="connsiteY3" fmla="*/ 209643 h 253781"/>
                <a:gd name="connsiteX0" fmla="*/ 17842 w 437128"/>
                <a:gd name="connsiteY0" fmla="*/ 0 h 263013"/>
                <a:gd name="connsiteX1" fmla="*/ 437128 w 437128"/>
                <a:gd name="connsiteY1" fmla="*/ 156117 h 263013"/>
                <a:gd name="connsiteX2" fmla="*/ 0 w 437128"/>
                <a:gd name="connsiteY2" fmla="*/ 209643 h 263013"/>
                <a:gd name="connsiteX3" fmla="*/ 0 w 437128"/>
                <a:gd name="connsiteY3" fmla="*/ 209643 h 263013"/>
                <a:gd name="connsiteX0" fmla="*/ 17842 w 432667"/>
                <a:gd name="connsiteY0" fmla="*/ 0 h 268626"/>
                <a:gd name="connsiteX1" fmla="*/ 432667 w 432667"/>
                <a:gd name="connsiteY1" fmla="*/ 169499 h 268626"/>
                <a:gd name="connsiteX2" fmla="*/ 0 w 432667"/>
                <a:gd name="connsiteY2" fmla="*/ 209643 h 268626"/>
                <a:gd name="connsiteX3" fmla="*/ 0 w 432667"/>
                <a:gd name="connsiteY3" fmla="*/ 209643 h 268626"/>
              </a:gdLst>
              <a:ahLst/>
              <a:cxnLst>
                <a:cxn ang="0">
                  <a:pos x="connsiteX0" y="connsiteY0"/>
                </a:cxn>
                <a:cxn ang="0">
                  <a:pos x="connsiteX1" y="connsiteY1"/>
                </a:cxn>
                <a:cxn ang="0">
                  <a:pos x="connsiteX2" y="connsiteY2"/>
                </a:cxn>
                <a:cxn ang="0">
                  <a:pos x="connsiteX3" y="connsiteY3"/>
                </a:cxn>
              </a:cxnLst>
              <a:rect l="l" t="t" r="r" b="b"/>
              <a:pathLst>
                <a:path w="432667" h="268626">
                  <a:moveTo>
                    <a:pt x="17842" y="0"/>
                  </a:moveTo>
                  <a:cubicBezTo>
                    <a:pt x="156117" y="38658"/>
                    <a:pt x="223024" y="170986"/>
                    <a:pt x="432667" y="169499"/>
                  </a:cubicBezTo>
                  <a:cubicBezTo>
                    <a:pt x="306286" y="298853"/>
                    <a:pt x="193288" y="289932"/>
                    <a:pt x="0" y="209643"/>
                  </a:cubicBezTo>
                  <a:lnTo>
                    <a:pt x="0" y="209643"/>
                  </a:lnTo>
                </a:path>
              </a:pathLst>
            </a:custGeom>
            <a:solidFill>
              <a:schemeClr val="bg1"/>
            </a:solidFill>
            <a:ln w="38100" cap="rnd">
              <a:solidFill>
                <a:srgbClr val="683E5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a:solidFill>
                  <a:schemeClr val="tx1"/>
                </a:solidFill>
              </a:endParaRPr>
            </a:p>
          </p:txBody>
        </p:sp>
        <p:sp>
          <p:nvSpPr>
            <p:cNvPr id="34" name="Rounded Rectangle 33">
              <a:extLst>
                <a:ext uri="{FF2B5EF4-FFF2-40B4-BE49-F238E27FC236}">
                  <a16:creationId xmlns:a16="http://schemas.microsoft.com/office/drawing/2014/main" id="{756B9A07-542B-6F4F-8E19-3B0CD6F3A723}"/>
                </a:ext>
              </a:extLst>
            </p:cNvPr>
            <p:cNvSpPr/>
            <p:nvPr/>
          </p:nvSpPr>
          <p:spPr>
            <a:xfrm>
              <a:off x="428051" y="251646"/>
              <a:ext cx="9049898" cy="2669353"/>
            </a:xfrm>
            <a:prstGeom prst="roundRect">
              <a:avLst>
                <a:gd name="adj" fmla="val 0"/>
              </a:avLst>
            </a:prstGeom>
            <a:noFill/>
            <a:ln w="12700">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1600">
                <a:solidFill>
                  <a:schemeClr val="tx1"/>
                </a:solidFill>
              </a:endParaRPr>
            </a:p>
          </p:txBody>
        </p:sp>
        <p:grpSp>
          <p:nvGrpSpPr>
            <p:cNvPr id="35" name="Group 34">
              <a:extLst>
                <a:ext uri="{FF2B5EF4-FFF2-40B4-BE49-F238E27FC236}">
                  <a16:creationId xmlns:a16="http://schemas.microsoft.com/office/drawing/2014/main" id="{28B45987-BEF6-D949-8606-AEC098AC4EE8}"/>
                </a:ext>
              </a:extLst>
            </p:cNvPr>
            <p:cNvGrpSpPr/>
            <p:nvPr/>
          </p:nvGrpSpPr>
          <p:grpSpPr>
            <a:xfrm rot="16038230">
              <a:off x="221180" y="2316692"/>
              <a:ext cx="285770" cy="285770"/>
              <a:chOff x="2456879" y="677459"/>
              <a:chExt cx="285770" cy="285770"/>
            </a:xfrm>
          </p:grpSpPr>
          <p:pic>
            <p:nvPicPr>
              <p:cNvPr id="37" name="Graphic 36" descr="Scissors outline">
                <a:extLst>
                  <a:ext uri="{FF2B5EF4-FFF2-40B4-BE49-F238E27FC236}">
                    <a16:creationId xmlns:a16="http://schemas.microsoft.com/office/drawing/2014/main" id="{BB2E05AC-05B1-C140-A7CE-D1856757F75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5283399">
                <a:off x="2456879" y="677459"/>
                <a:ext cx="285770" cy="285770"/>
              </a:xfrm>
              <a:prstGeom prst="rect">
                <a:avLst/>
              </a:prstGeom>
            </p:spPr>
          </p:pic>
          <p:sp>
            <p:nvSpPr>
              <p:cNvPr id="38" name="Rectangle 37">
                <a:extLst>
                  <a:ext uri="{FF2B5EF4-FFF2-40B4-BE49-F238E27FC236}">
                    <a16:creationId xmlns:a16="http://schemas.microsoft.com/office/drawing/2014/main" id="{26739A20-65BD-A043-BCAD-C70B7E2C9CE7}"/>
                  </a:ext>
                </a:extLst>
              </p:cNvPr>
              <p:cNvSpPr/>
              <p:nvPr/>
            </p:nvSpPr>
            <p:spPr>
              <a:xfrm>
                <a:off x="2599764" y="869950"/>
                <a:ext cx="130736" cy="698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Freeform 12">
              <a:extLst>
                <a:ext uri="{FF2B5EF4-FFF2-40B4-BE49-F238E27FC236}">
                  <a16:creationId xmlns:a16="http://schemas.microsoft.com/office/drawing/2014/main" id="{52075444-57C5-D149-B667-4AEF160C4B34}"/>
                </a:ext>
              </a:extLst>
            </p:cNvPr>
            <p:cNvSpPr/>
            <p:nvPr/>
          </p:nvSpPr>
          <p:spPr>
            <a:xfrm rot="20316846">
              <a:off x="7648715" y="2014323"/>
              <a:ext cx="338503" cy="243471"/>
            </a:xfrm>
            <a:custGeom>
              <a:avLst/>
              <a:gdLst>
                <a:gd name="connsiteX0" fmla="*/ 17842 w 432667"/>
                <a:gd name="connsiteY0" fmla="*/ 0 h 209643"/>
                <a:gd name="connsiteX1" fmla="*/ 432667 w 432667"/>
                <a:gd name="connsiteY1" fmla="*/ 115973 h 209643"/>
                <a:gd name="connsiteX2" fmla="*/ 0 w 432667"/>
                <a:gd name="connsiteY2" fmla="*/ 209643 h 209643"/>
                <a:gd name="connsiteX3" fmla="*/ 0 w 432667"/>
                <a:gd name="connsiteY3" fmla="*/ 209643 h 209643"/>
                <a:gd name="connsiteX0" fmla="*/ 17842 w 432667"/>
                <a:gd name="connsiteY0" fmla="*/ 0 h 225208"/>
                <a:gd name="connsiteX1" fmla="*/ 432667 w 432667"/>
                <a:gd name="connsiteY1" fmla="*/ 115973 h 225208"/>
                <a:gd name="connsiteX2" fmla="*/ 0 w 432667"/>
                <a:gd name="connsiteY2" fmla="*/ 209643 h 225208"/>
                <a:gd name="connsiteX3" fmla="*/ 0 w 432667"/>
                <a:gd name="connsiteY3" fmla="*/ 209643 h 225208"/>
                <a:gd name="connsiteX0" fmla="*/ 17842 w 432667"/>
                <a:gd name="connsiteY0" fmla="*/ 0 h 230135"/>
                <a:gd name="connsiteX1" fmla="*/ 432667 w 432667"/>
                <a:gd name="connsiteY1" fmla="*/ 115973 h 230135"/>
                <a:gd name="connsiteX2" fmla="*/ 0 w 432667"/>
                <a:gd name="connsiteY2" fmla="*/ 209643 h 230135"/>
                <a:gd name="connsiteX3" fmla="*/ 0 w 432667"/>
                <a:gd name="connsiteY3" fmla="*/ 209643 h 230135"/>
                <a:gd name="connsiteX0" fmla="*/ 17842 w 432667"/>
                <a:gd name="connsiteY0" fmla="*/ 0 h 230135"/>
                <a:gd name="connsiteX1" fmla="*/ 432667 w 432667"/>
                <a:gd name="connsiteY1" fmla="*/ 115973 h 230135"/>
                <a:gd name="connsiteX2" fmla="*/ 0 w 432667"/>
                <a:gd name="connsiteY2" fmla="*/ 209643 h 230135"/>
                <a:gd name="connsiteX3" fmla="*/ 0 w 432667"/>
                <a:gd name="connsiteY3" fmla="*/ 209643 h 230135"/>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9467"/>
                <a:gd name="connsiteX1" fmla="*/ 437128 w 437128"/>
                <a:gd name="connsiteY1" fmla="*/ 156117 h 239467"/>
                <a:gd name="connsiteX2" fmla="*/ 0 w 437128"/>
                <a:gd name="connsiteY2" fmla="*/ 209643 h 239467"/>
                <a:gd name="connsiteX3" fmla="*/ 0 w 437128"/>
                <a:gd name="connsiteY3" fmla="*/ 209643 h 239467"/>
                <a:gd name="connsiteX0" fmla="*/ 17842 w 437128"/>
                <a:gd name="connsiteY0" fmla="*/ 0 h 230792"/>
                <a:gd name="connsiteX1" fmla="*/ 437128 w 437128"/>
                <a:gd name="connsiteY1" fmla="*/ 156117 h 230792"/>
                <a:gd name="connsiteX2" fmla="*/ 0 w 437128"/>
                <a:gd name="connsiteY2" fmla="*/ 209643 h 230792"/>
                <a:gd name="connsiteX3" fmla="*/ 0 w 437128"/>
                <a:gd name="connsiteY3" fmla="*/ 209643 h 230792"/>
                <a:gd name="connsiteX0" fmla="*/ 17842 w 437128"/>
                <a:gd name="connsiteY0" fmla="*/ 0 h 249436"/>
                <a:gd name="connsiteX1" fmla="*/ 437128 w 437128"/>
                <a:gd name="connsiteY1" fmla="*/ 156117 h 249436"/>
                <a:gd name="connsiteX2" fmla="*/ 0 w 437128"/>
                <a:gd name="connsiteY2" fmla="*/ 209643 h 249436"/>
                <a:gd name="connsiteX3" fmla="*/ 0 w 437128"/>
                <a:gd name="connsiteY3" fmla="*/ 209643 h 249436"/>
                <a:gd name="connsiteX0" fmla="*/ 17842 w 437128"/>
                <a:gd name="connsiteY0" fmla="*/ 0 h 266514"/>
                <a:gd name="connsiteX1" fmla="*/ 437128 w 437128"/>
                <a:gd name="connsiteY1" fmla="*/ 156117 h 266514"/>
                <a:gd name="connsiteX2" fmla="*/ 0 w 437128"/>
                <a:gd name="connsiteY2" fmla="*/ 209643 h 266514"/>
                <a:gd name="connsiteX3" fmla="*/ 0 w 437128"/>
                <a:gd name="connsiteY3" fmla="*/ 209643 h 266514"/>
                <a:gd name="connsiteX0" fmla="*/ 17842 w 437128"/>
                <a:gd name="connsiteY0" fmla="*/ 0 h 253781"/>
                <a:gd name="connsiteX1" fmla="*/ 437128 w 437128"/>
                <a:gd name="connsiteY1" fmla="*/ 156117 h 253781"/>
                <a:gd name="connsiteX2" fmla="*/ 0 w 437128"/>
                <a:gd name="connsiteY2" fmla="*/ 209643 h 253781"/>
                <a:gd name="connsiteX3" fmla="*/ 0 w 437128"/>
                <a:gd name="connsiteY3" fmla="*/ 209643 h 253781"/>
                <a:gd name="connsiteX0" fmla="*/ 17842 w 437128"/>
                <a:gd name="connsiteY0" fmla="*/ 0 h 263013"/>
                <a:gd name="connsiteX1" fmla="*/ 437128 w 437128"/>
                <a:gd name="connsiteY1" fmla="*/ 156117 h 263013"/>
                <a:gd name="connsiteX2" fmla="*/ 0 w 437128"/>
                <a:gd name="connsiteY2" fmla="*/ 209643 h 263013"/>
                <a:gd name="connsiteX3" fmla="*/ 0 w 437128"/>
                <a:gd name="connsiteY3" fmla="*/ 209643 h 263013"/>
                <a:gd name="connsiteX0" fmla="*/ 17842 w 432667"/>
                <a:gd name="connsiteY0" fmla="*/ 0 h 268626"/>
                <a:gd name="connsiteX1" fmla="*/ 432667 w 432667"/>
                <a:gd name="connsiteY1" fmla="*/ 169499 h 268626"/>
                <a:gd name="connsiteX2" fmla="*/ 0 w 432667"/>
                <a:gd name="connsiteY2" fmla="*/ 209643 h 268626"/>
                <a:gd name="connsiteX3" fmla="*/ 0 w 432667"/>
                <a:gd name="connsiteY3" fmla="*/ 209643 h 268626"/>
              </a:gdLst>
              <a:ahLst/>
              <a:cxnLst>
                <a:cxn ang="0">
                  <a:pos x="connsiteX0" y="connsiteY0"/>
                </a:cxn>
                <a:cxn ang="0">
                  <a:pos x="connsiteX1" y="connsiteY1"/>
                </a:cxn>
                <a:cxn ang="0">
                  <a:pos x="connsiteX2" y="connsiteY2"/>
                </a:cxn>
                <a:cxn ang="0">
                  <a:pos x="connsiteX3" y="connsiteY3"/>
                </a:cxn>
              </a:cxnLst>
              <a:rect l="l" t="t" r="r" b="b"/>
              <a:pathLst>
                <a:path w="432667" h="268626">
                  <a:moveTo>
                    <a:pt x="17842" y="0"/>
                  </a:moveTo>
                  <a:cubicBezTo>
                    <a:pt x="156117" y="38658"/>
                    <a:pt x="223024" y="170986"/>
                    <a:pt x="432667" y="169499"/>
                  </a:cubicBezTo>
                  <a:cubicBezTo>
                    <a:pt x="306286" y="298853"/>
                    <a:pt x="193288" y="289932"/>
                    <a:pt x="0" y="209643"/>
                  </a:cubicBezTo>
                  <a:lnTo>
                    <a:pt x="0" y="209643"/>
                  </a:lnTo>
                </a:path>
              </a:pathLst>
            </a:custGeom>
            <a:solidFill>
              <a:schemeClr val="bg1"/>
            </a:solidFill>
            <a:ln w="38100" cap="rnd">
              <a:solidFill>
                <a:srgbClr val="683E5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a:solidFill>
                  <a:schemeClr val="tx1"/>
                </a:solidFill>
              </a:endParaRPr>
            </a:p>
          </p:txBody>
        </p:sp>
      </p:grpSp>
      <p:sp>
        <p:nvSpPr>
          <p:cNvPr id="39" name="Freeform 38">
            <a:extLst>
              <a:ext uri="{FF2B5EF4-FFF2-40B4-BE49-F238E27FC236}">
                <a16:creationId xmlns:a16="http://schemas.microsoft.com/office/drawing/2014/main" id="{88B1959B-2449-394C-AECB-9F886F1ECEA5}"/>
              </a:ext>
            </a:extLst>
          </p:cNvPr>
          <p:cNvSpPr/>
          <p:nvPr/>
        </p:nvSpPr>
        <p:spPr>
          <a:xfrm rot="21385078" flipH="1">
            <a:off x="2078197" y="4802943"/>
            <a:ext cx="454610" cy="342624"/>
          </a:xfrm>
          <a:custGeom>
            <a:avLst/>
            <a:gdLst>
              <a:gd name="connsiteX0" fmla="*/ 17842 w 432667"/>
              <a:gd name="connsiteY0" fmla="*/ 0 h 209643"/>
              <a:gd name="connsiteX1" fmla="*/ 432667 w 432667"/>
              <a:gd name="connsiteY1" fmla="*/ 115973 h 209643"/>
              <a:gd name="connsiteX2" fmla="*/ 0 w 432667"/>
              <a:gd name="connsiteY2" fmla="*/ 209643 h 209643"/>
              <a:gd name="connsiteX3" fmla="*/ 0 w 432667"/>
              <a:gd name="connsiteY3" fmla="*/ 209643 h 209643"/>
              <a:gd name="connsiteX0" fmla="*/ 17842 w 432667"/>
              <a:gd name="connsiteY0" fmla="*/ 0 h 225208"/>
              <a:gd name="connsiteX1" fmla="*/ 432667 w 432667"/>
              <a:gd name="connsiteY1" fmla="*/ 115973 h 225208"/>
              <a:gd name="connsiteX2" fmla="*/ 0 w 432667"/>
              <a:gd name="connsiteY2" fmla="*/ 209643 h 225208"/>
              <a:gd name="connsiteX3" fmla="*/ 0 w 432667"/>
              <a:gd name="connsiteY3" fmla="*/ 209643 h 225208"/>
              <a:gd name="connsiteX0" fmla="*/ 17842 w 432667"/>
              <a:gd name="connsiteY0" fmla="*/ 0 h 230135"/>
              <a:gd name="connsiteX1" fmla="*/ 432667 w 432667"/>
              <a:gd name="connsiteY1" fmla="*/ 115973 h 230135"/>
              <a:gd name="connsiteX2" fmla="*/ 0 w 432667"/>
              <a:gd name="connsiteY2" fmla="*/ 209643 h 230135"/>
              <a:gd name="connsiteX3" fmla="*/ 0 w 432667"/>
              <a:gd name="connsiteY3" fmla="*/ 209643 h 230135"/>
              <a:gd name="connsiteX0" fmla="*/ 17842 w 432667"/>
              <a:gd name="connsiteY0" fmla="*/ 0 h 230135"/>
              <a:gd name="connsiteX1" fmla="*/ 432667 w 432667"/>
              <a:gd name="connsiteY1" fmla="*/ 115973 h 230135"/>
              <a:gd name="connsiteX2" fmla="*/ 0 w 432667"/>
              <a:gd name="connsiteY2" fmla="*/ 209643 h 230135"/>
              <a:gd name="connsiteX3" fmla="*/ 0 w 432667"/>
              <a:gd name="connsiteY3" fmla="*/ 209643 h 230135"/>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9467"/>
              <a:gd name="connsiteX1" fmla="*/ 437128 w 437128"/>
              <a:gd name="connsiteY1" fmla="*/ 156117 h 239467"/>
              <a:gd name="connsiteX2" fmla="*/ 0 w 437128"/>
              <a:gd name="connsiteY2" fmla="*/ 209643 h 239467"/>
              <a:gd name="connsiteX3" fmla="*/ 0 w 437128"/>
              <a:gd name="connsiteY3" fmla="*/ 209643 h 239467"/>
              <a:gd name="connsiteX0" fmla="*/ 17842 w 437128"/>
              <a:gd name="connsiteY0" fmla="*/ 0 h 230792"/>
              <a:gd name="connsiteX1" fmla="*/ 437128 w 437128"/>
              <a:gd name="connsiteY1" fmla="*/ 156117 h 230792"/>
              <a:gd name="connsiteX2" fmla="*/ 0 w 437128"/>
              <a:gd name="connsiteY2" fmla="*/ 209643 h 230792"/>
              <a:gd name="connsiteX3" fmla="*/ 0 w 437128"/>
              <a:gd name="connsiteY3" fmla="*/ 209643 h 230792"/>
              <a:gd name="connsiteX0" fmla="*/ 17842 w 437128"/>
              <a:gd name="connsiteY0" fmla="*/ 0 h 249436"/>
              <a:gd name="connsiteX1" fmla="*/ 437128 w 437128"/>
              <a:gd name="connsiteY1" fmla="*/ 156117 h 249436"/>
              <a:gd name="connsiteX2" fmla="*/ 0 w 437128"/>
              <a:gd name="connsiteY2" fmla="*/ 209643 h 249436"/>
              <a:gd name="connsiteX3" fmla="*/ 0 w 437128"/>
              <a:gd name="connsiteY3" fmla="*/ 209643 h 249436"/>
              <a:gd name="connsiteX0" fmla="*/ 17842 w 437128"/>
              <a:gd name="connsiteY0" fmla="*/ 0 h 266514"/>
              <a:gd name="connsiteX1" fmla="*/ 437128 w 437128"/>
              <a:gd name="connsiteY1" fmla="*/ 156117 h 266514"/>
              <a:gd name="connsiteX2" fmla="*/ 0 w 437128"/>
              <a:gd name="connsiteY2" fmla="*/ 209643 h 266514"/>
              <a:gd name="connsiteX3" fmla="*/ 0 w 437128"/>
              <a:gd name="connsiteY3" fmla="*/ 209643 h 266514"/>
              <a:gd name="connsiteX0" fmla="*/ 17842 w 437128"/>
              <a:gd name="connsiteY0" fmla="*/ 0 h 253781"/>
              <a:gd name="connsiteX1" fmla="*/ 437128 w 437128"/>
              <a:gd name="connsiteY1" fmla="*/ 156117 h 253781"/>
              <a:gd name="connsiteX2" fmla="*/ 0 w 437128"/>
              <a:gd name="connsiteY2" fmla="*/ 209643 h 253781"/>
              <a:gd name="connsiteX3" fmla="*/ 0 w 437128"/>
              <a:gd name="connsiteY3" fmla="*/ 209643 h 253781"/>
              <a:gd name="connsiteX0" fmla="*/ 17842 w 437128"/>
              <a:gd name="connsiteY0" fmla="*/ 0 h 263013"/>
              <a:gd name="connsiteX1" fmla="*/ 437128 w 437128"/>
              <a:gd name="connsiteY1" fmla="*/ 156117 h 263013"/>
              <a:gd name="connsiteX2" fmla="*/ 0 w 437128"/>
              <a:gd name="connsiteY2" fmla="*/ 209643 h 263013"/>
              <a:gd name="connsiteX3" fmla="*/ 0 w 437128"/>
              <a:gd name="connsiteY3" fmla="*/ 209643 h 263013"/>
              <a:gd name="connsiteX0" fmla="*/ 17842 w 432667"/>
              <a:gd name="connsiteY0" fmla="*/ 0 h 268626"/>
              <a:gd name="connsiteX1" fmla="*/ 432667 w 432667"/>
              <a:gd name="connsiteY1" fmla="*/ 169499 h 268626"/>
              <a:gd name="connsiteX2" fmla="*/ 0 w 432667"/>
              <a:gd name="connsiteY2" fmla="*/ 209643 h 268626"/>
              <a:gd name="connsiteX3" fmla="*/ 0 w 432667"/>
              <a:gd name="connsiteY3" fmla="*/ 209643 h 268626"/>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36735"/>
              <a:gd name="connsiteX1" fmla="*/ 432667 w 432667"/>
              <a:gd name="connsiteY1" fmla="*/ 116317 h 236735"/>
              <a:gd name="connsiteX2" fmla="*/ 0 w 432667"/>
              <a:gd name="connsiteY2" fmla="*/ 156461 h 236735"/>
              <a:gd name="connsiteX3" fmla="*/ 0 w 432667"/>
              <a:gd name="connsiteY3" fmla="*/ 156461 h 236735"/>
              <a:gd name="connsiteX0" fmla="*/ 94029 w 432667"/>
              <a:gd name="connsiteY0" fmla="*/ 0 h 231174"/>
              <a:gd name="connsiteX1" fmla="*/ 432667 w 432667"/>
              <a:gd name="connsiteY1" fmla="*/ 116317 h 231174"/>
              <a:gd name="connsiteX2" fmla="*/ 0 w 432667"/>
              <a:gd name="connsiteY2" fmla="*/ 156461 h 231174"/>
              <a:gd name="connsiteX3" fmla="*/ 0 w 432667"/>
              <a:gd name="connsiteY3" fmla="*/ 156461 h 231174"/>
              <a:gd name="connsiteX0" fmla="*/ 94029 w 432667"/>
              <a:gd name="connsiteY0" fmla="*/ 0 h 231174"/>
              <a:gd name="connsiteX1" fmla="*/ 432667 w 432667"/>
              <a:gd name="connsiteY1" fmla="*/ 116317 h 231174"/>
              <a:gd name="connsiteX2" fmla="*/ 0 w 432667"/>
              <a:gd name="connsiteY2" fmla="*/ 156461 h 231174"/>
              <a:gd name="connsiteX3" fmla="*/ 116916 w 432667"/>
              <a:gd name="connsiteY3" fmla="*/ 225733 h 231174"/>
              <a:gd name="connsiteX0" fmla="*/ 148664 w 487302"/>
              <a:gd name="connsiteY0" fmla="*/ 0 h 231174"/>
              <a:gd name="connsiteX1" fmla="*/ 487302 w 487302"/>
              <a:gd name="connsiteY1" fmla="*/ 116317 h 231174"/>
              <a:gd name="connsiteX2" fmla="*/ 54635 w 487302"/>
              <a:gd name="connsiteY2" fmla="*/ 156461 h 231174"/>
              <a:gd name="connsiteX3" fmla="*/ 0 w 487302"/>
              <a:gd name="connsiteY3" fmla="*/ 229338 h 231174"/>
              <a:gd name="connsiteX0" fmla="*/ 94029 w 432667"/>
              <a:gd name="connsiteY0" fmla="*/ 0 h 231174"/>
              <a:gd name="connsiteX1" fmla="*/ 432667 w 432667"/>
              <a:gd name="connsiteY1" fmla="*/ 116317 h 231174"/>
              <a:gd name="connsiteX2" fmla="*/ 0 w 432667"/>
              <a:gd name="connsiteY2" fmla="*/ 156461 h 231174"/>
              <a:gd name="connsiteX0" fmla="*/ 0 w 338638"/>
              <a:gd name="connsiteY0" fmla="*/ 0 h 269212"/>
              <a:gd name="connsiteX1" fmla="*/ 338638 w 338638"/>
              <a:gd name="connsiteY1" fmla="*/ 116317 h 269212"/>
              <a:gd name="connsiteX2" fmla="*/ 26076 w 338638"/>
              <a:gd name="connsiteY2" fmla="*/ 212773 h 269212"/>
              <a:gd name="connsiteX0" fmla="*/ 0 w 338638"/>
              <a:gd name="connsiteY0" fmla="*/ 0 h 224014"/>
              <a:gd name="connsiteX1" fmla="*/ 338638 w 338638"/>
              <a:gd name="connsiteY1" fmla="*/ 116317 h 224014"/>
              <a:gd name="connsiteX2" fmla="*/ 26076 w 338638"/>
              <a:gd name="connsiteY2" fmla="*/ 212773 h 224014"/>
            </a:gdLst>
            <a:ahLst/>
            <a:cxnLst>
              <a:cxn ang="0">
                <a:pos x="connsiteX0" y="connsiteY0"/>
              </a:cxn>
              <a:cxn ang="0">
                <a:pos x="connsiteX1" y="connsiteY1"/>
              </a:cxn>
              <a:cxn ang="0">
                <a:pos x="connsiteX2" y="connsiteY2"/>
              </a:cxn>
            </a:cxnLst>
            <a:rect l="l" t="t" r="r" b="b"/>
            <a:pathLst>
              <a:path w="338638" h="224014">
                <a:moveTo>
                  <a:pt x="0" y="0"/>
                </a:moveTo>
                <a:cubicBezTo>
                  <a:pt x="78034" y="70473"/>
                  <a:pt x="155120" y="158616"/>
                  <a:pt x="338638" y="116317"/>
                </a:cubicBezTo>
                <a:cubicBezTo>
                  <a:pt x="212257" y="245671"/>
                  <a:pt x="94169" y="229654"/>
                  <a:pt x="26076" y="212773"/>
                </a:cubicBezTo>
              </a:path>
            </a:pathLst>
          </a:custGeom>
          <a:solidFill>
            <a:schemeClr val="bg1"/>
          </a:solidFill>
          <a:ln w="38100" cap="rnd">
            <a:solidFill>
              <a:srgbClr val="683E5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dirty="0">
              <a:solidFill>
                <a:schemeClr val="tx1"/>
              </a:solidFill>
            </a:endParaRPr>
          </a:p>
        </p:txBody>
      </p:sp>
      <p:sp>
        <p:nvSpPr>
          <p:cNvPr id="40" name="TextBox 39">
            <a:extLst>
              <a:ext uri="{FF2B5EF4-FFF2-40B4-BE49-F238E27FC236}">
                <a16:creationId xmlns:a16="http://schemas.microsoft.com/office/drawing/2014/main" id="{ACA175C9-9B09-DB4F-B2E1-8AB7D9944738}"/>
              </a:ext>
            </a:extLst>
          </p:cNvPr>
          <p:cNvSpPr txBox="1"/>
          <p:nvPr/>
        </p:nvSpPr>
        <p:spPr>
          <a:xfrm>
            <a:off x="10091334" y="5535008"/>
            <a:ext cx="1162711" cy="615553"/>
          </a:xfrm>
          <a:prstGeom prst="rect">
            <a:avLst/>
          </a:prstGeom>
          <a:noFill/>
        </p:spPr>
        <p:txBody>
          <a:bodyPr wrap="square">
            <a:spAutoFit/>
          </a:bodyPr>
          <a:lstStyle/>
          <a:p>
            <a:pPr algn="ctr"/>
            <a:r>
              <a:rPr lang="en-GB" sz="2400" b="1" dirty="0"/>
              <a:t>Aisha </a:t>
            </a:r>
            <a:r>
              <a:rPr lang="en-GB" sz="1000" b="1" dirty="0"/>
              <a:t>(Muslim) </a:t>
            </a:r>
            <a:endParaRPr lang="en-US" sz="1000" b="1" dirty="0"/>
          </a:p>
        </p:txBody>
      </p:sp>
      <p:pic>
        <p:nvPicPr>
          <p:cNvPr id="41" name="Picture 40">
            <a:extLst>
              <a:ext uri="{FF2B5EF4-FFF2-40B4-BE49-F238E27FC236}">
                <a16:creationId xmlns:a16="http://schemas.microsoft.com/office/drawing/2014/main" id="{44EE3EB3-D823-1F4B-A566-2DA8220BA34C}"/>
              </a:ext>
            </a:extLst>
          </p:cNvPr>
          <p:cNvPicPr>
            <a:picLocks noChangeAspect="1"/>
          </p:cNvPicPr>
          <p:nvPr/>
        </p:nvPicPr>
        <p:blipFill>
          <a:blip r:embed="rId11"/>
          <a:stretch>
            <a:fillRect/>
          </a:stretch>
        </p:blipFill>
        <p:spPr>
          <a:xfrm flipH="1">
            <a:off x="10196709" y="2470442"/>
            <a:ext cx="1057336" cy="3120039"/>
          </a:xfrm>
          <a:prstGeom prst="rect">
            <a:avLst/>
          </a:prstGeom>
        </p:spPr>
      </p:pic>
    </p:spTree>
    <p:extLst>
      <p:ext uri="{BB962C8B-B14F-4D97-AF65-F5344CB8AC3E}">
        <p14:creationId xmlns:p14="http://schemas.microsoft.com/office/powerpoint/2010/main" val="526385772"/>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313B1-24A1-3249-8E14-AC0625F9B1FE}"/>
              </a:ext>
            </a:extLst>
          </p:cNvPr>
          <p:cNvSpPr>
            <a:spLocks noGrp="1"/>
          </p:cNvSpPr>
          <p:nvPr>
            <p:ph type="title"/>
          </p:nvPr>
        </p:nvSpPr>
        <p:spPr/>
        <p:txBody>
          <a:bodyPr/>
          <a:lstStyle/>
          <a:p>
            <a:pPr algn="ctr"/>
            <a:r>
              <a:rPr lang="en-US" dirty="0"/>
              <a:t>What does it mean to me and others?</a:t>
            </a:r>
          </a:p>
        </p:txBody>
      </p:sp>
      <p:sp>
        <p:nvSpPr>
          <p:cNvPr id="14" name="Rounded Rectangle 13">
            <a:extLst>
              <a:ext uri="{FF2B5EF4-FFF2-40B4-BE49-F238E27FC236}">
                <a16:creationId xmlns:a16="http://schemas.microsoft.com/office/drawing/2014/main" id="{3133BEDB-D507-1244-8249-2D8197D4C9DE}"/>
              </a:ext>
            </a:extLst>
          </p:cNvPr>
          <p:cNvSpPr/>
          <p:nvPr/>
        </p:nvSpPr>
        <p:spPr>
          <a:xfrm>
            <a:off x="2162606" y="1631331"/>
            <a:ext cx="5679069" cy="1051624"/>
          </a:xfrm>
          <a:prstGeom prst="roundRect">
            <a:avLst>
              <a:gd name="adj" fmla="val 15321"/>
            </a:avLst>
          </a:prstGeom>
          <a:solidFill>
            <a:schemeClr val="bg1"/>
          </a:solidFill>
          <a:ln w="38100">
            <a:solidFill>
              <a:srgbClr val="683E5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GB" sz="2400" dirty="0">
                <a:solidFill>
                  <a:schemeClr val="tx1"/>
                </a:solidFill>
              </a:rPr>
              <a:t>"I believe God is One, but He is also three persons; Father, Son and Holy Spirit."</a:t>
            </a:r>
          </a:p>
        </p:txBody>
      </p:sp>
      <p:sp>
        <p:nvSpPr>
          <p:cNvPr id="19" name="Rounded Rectangle 18">
            <a:extLst>
              <a:ext uri="{FF2B5EF4-FFF2-40B4-BE49-F238E27FC236}">
                <a16:creationId xmlns:a16="http://schemas.microsoft.com/office/drawing/2014/main" id="{BA535221-B12F-4947-93A1-BE2368BAC500}"/>
              </a:ext>
            </a:extLst>
          </p:cNvPr>
          <p:cNvSpPr/>
          <p:nvPr/>
        </p:nvSpPr>
        <p:spPr>
          <a:xfrm>
            <a:off x="3311143" y="2896890"/>
            <a:ext cx="6045186" cy="1356553"/>
          </a:xfrm>
          <a:prstGeom prst="roundRect">
            <a:avLst>
              <a:gd name="adj" fmla="val 9524"/>
            </a:avLst>
          </a:prstGeom>
          <a:solidFill>
            <a:schemeClr val="bg1"/>
          </a:solidFill>
          <a:ln w="38100">
            <a:solidFill>
              <a:srgbClr val="683E5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GB" sz="2400" dirty="0">
                <a:solidFill>
                  <a:schemeClr val="tx1"/>
                </a:solidFill>
              </a:rPr>
              <a:t>"That is where we are different. I believe God is strictly One, so I don't use the number three."</a:t>
            </a:r>
          </a:p>
        </p:txBody>
      </p:sp>
      <p:sp>
        <p:nvSpPr>
          <p:cNvPr id="20" name="Rounded Rectangle 19">
            <a:extLst>
              <a:ext uri="{FF2B5EF4-FFF2-40B4-BE49-F238E27FC236}">
                <a16:creationId xmlns:a16="http://schemas.microsoft.com/office/drawing/2014/main" id="{0B0B10B0-001C-2844-8807-B1E59B35291B}"/>
              </a:ext>
            </a:extLst>
          </p:cNvPr>
          <p:cNvSpPr/>
          <p:nvPr/>
        </p:nvSpPr>
        <p:spPr>
          <a:xfrm>
            <a:off x="4087675" y="4445395"/>
            <a:ext cx="6045186" cy="1668600"/>
          </a:xfrm>
          <a:prstGeom prst="roundRect">
            <a:avLst>
              <a:gd name="adj" fmla="val 9524"/>
            </a:avLst>
          </a:prstGeom>
          <a:solidFill>
            <a:schemeClr val="bg1"/>
          </a:solidFill>
          <a:ln w="38100">
            <a:solidFill>
              <a:srgbClr val="683E5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GB" sz="2400" dirty="0">
                <a:solidFill>
                  <a:schemeClr val="tx1"/>
                </a:solidFill>
              </a:rPr>
              <a:t>"I am like Aisha. We believe 'The Lord is One.' But, </a:t>
            </a:r>
            <a:r>
              <a:rPr lang="en-GB" sz="2400" dirty="0" err="1">
                <a:solidFill>
                  <a:schemeClr val="tx1"/>
                </a:solidFill>
              </a:rPr>
              <a:t>Kuwala</a:t>
            </a:r>
            <a:r>
              <a:rPr lang="en-GB" sz="2400" dirty="0">
                <a:solidFill>
                  <a:schemeClr val="tx1"/>
                </a:solidFill>
              </a:rPr>
              <a:t>, I do like how you touch your head and heart—we touch the Mezuzah on our door to remember God is close to us."</a:t>
            </a:r>
          </a:p>
        </p:txBody>
      </p:sp>
      <p:sp>
        <p:nvSpPr>
          <p:cNvPr id="22" name="TextBox 21">
            <a:extLst>
              <a:ext uri="{FF2B5EF4-FFF2-40B4-BE49-F238E27FC236}">
                <a16:creationId xmlns:a16="http://schemas.microsoft.com/office/drawing/2014/main" id="{2A545A6B-0599-5248-A38C-1D73DCB65820}"/>
              </a:ext>
            </a:extLst>
          </p:cNvPr>
          <p:cNvSpPr txBox="1"/>
          <p:nvPr/>
        </p:nvSpPr>
        <p:spPr>
          <a:xfrm>
            <a:off x="10132861" y="5690394"/>
            <a:ext cx="1162711" cy="615553"/>
          </a:xfrm>
          <a:prstGeom prst="rect">
            <a:avLst/>
          </a:prstGeom>
          <a:noFill/>
        </p:spPr>
        <p:txBody>
          <a:bodyPr wrap="square">
            <a:spAutoFit/>
          </a:bodyPr>
          <a:lstStyle/>
          <a:p>
            <a:pPr algn="ctr"/>
            <a:r>
              <a:rPr lang="en-GB" sz="2400" b="1" dirty="0"/>
              <a:t>Aisha </a:t>
            </a:r>
            <a:r>
              <a:rPr lang="en-GB" sz="1000" b="1" dirty="0"/>
              <a:t>(Muslim) </a:t>
            </a:r>
            <a:endParaRPr lang="en-US" sz="1000" b="1" dirty="0"/>
          </a:p>
        </p:txBody>
      </p:sp>
      <p:pic>
        <p:nvPicPr>
          <p:cNvPr id="28" name="Graphic 27" descr="Scissors outline">
            <a:extLst>
              <a:ext uri="{FF2B5EF4-FFF2-40B4-BE49-F238E27FC236}">
                <a16:creationId xmlns:a16="http://schemas.microsoft.com/office/drawing/2014/main" id="{37C9F077-2AD2-0F49-9A10-F1ABED5983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9721629">
            <a:off x="690570" y="4166719"/>
            <a:ext cx="285770" cy="285770"/>
          </a:xfrm>
          <a:prstGeom prst="rect">
            <a:avLst/>
          </a:prstGeom>
        </p:spPr>
      </p:pic>
      <p:sp>
        <p:nvSpPr>
          <p:cNvPr id="48" name="Freeform 47">
            <a:extLst>
              <a:ext uri="{FF2B5EF4-FFF2-40B4-BE49-F238E27FC236}">
                <a16:creationId xmlns:a16="http://schemas.microsoft.com/office/drawing/2014/main" id="{18429282-C961-2D47-B8A8-296097C19EAA}"/>
              </a:ext>
            </a:extLst>
          </p:cNvPr>
          <p:cNvSpPr/>
          <p:nvPr/>
        </p:nvSpPr>
        <p:spPr>
          <a:xfrm rot="21385078" flipH="1">
            <a:off x="3689657" y="4668615"/>
            <a:ext cx="454610" cy="342624"/>
          </a:xfrm>
          <a:custGeom>
            <a:avLst/>
            <a:gdLst>
              <a:gd name="connsiteX0" fmla="*/ 17842 w 432667"/>
              <a:gd name="connsiteY0" fmla="*/ 0 h 209643"/>
              <a:gd name="connsiteX1" fmla="*/ 432667 w 432667"/>
              <a:gd name="connsiteY1" fmla="*/ 115973 h 209643"/>
              <a:gd name="connsiteX2" fmla="*/ 0 w 432667"/>
              <a:gd name="connsiteY2" fmla="*/ 209643 h 209643"/>
              <a:gd name="connsiteX3" fmla="*/ 0 w 432667"/>
              <a:gd name="connsiteY3" fmla="*/ 209643 h 209643"/>
              <a:gd name="connsiteX0" fmla="*/ 17842 w 432667"/>
              <a:gd name="connsiteY0" fmla="*/ 0 h 225208"/>
              <a:gd name="connsiteX1" fmla="*/ 432667 w 432667"/>
              <a:gd name="connsiteY1" fmla="*/ 115973 h 225208"/>
              <a:gd name="connsiteX2" fmla="*/ 0 w 432667"/>
              <a:gd name="connsiteY2" fmla="*/ 209643 h 225208"/>
              <a:gd name="connsiteX3" fmla="*/ 0 w 432667"/>
              <a:gd name="connsiteY3" fmla="*/ 209643 h 225208"/>
              <a:gd name="connsiteX0" fmla="*/ 17842 w 432667"/>
              <a:gd name="connsiteY0" fmla="*/ 0 h 230135"/>
              <a:gd name="connsiteX1" fmla="*/ 432667 w 432667"/>
              <a:gd name="connsiteY1" fmla="*/ 115973 h 230135"/>
              <a:gd name="connsiteX2" fmla="*/ 0 w 432667"/>
              <a:gd name="connsiteY2" fmla="*/ 209643 h 230135"/>
              <a:gd name="connsiteX3" fmla="*/ 0 w 432667"/>
              <a:gd name="connsiteY3" fmla="*/ 209643 h 230135"/>
              <a:gd name="connsiteX0" fmla="*/ 17842 w 432667"/>
              <a:gd name="connsiteY0" fmla="*/ 0 h 230135"/>
              <a:gd name="connsiteX1" fmla="*/ 432667 w 432667"/>
              <a:gd name="connsiteY1" fmla="*/ 115973 h 230135"/>
              <a:gd name="connsiteX2" fmla="*/ 0 w 432667"/>
              <a:gd name="connsiteY2" fmla="*/ 209643 h 230135"/>
              <a:gd name="connsiteX3" fmla="*/ 0 w 432667"/>
              <a:gd name="connsiteY3" fmla="*/ 209643 h 230135"/>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9467"/>
              <a:gd name="connsiteX1" fmla="*/ 437128 w 437128"/>
              <a:gd name="connsiteY1" fmla="*/ 156117 h 239467"/>
              <a:gd name="connsiteX2" fmla="*/ 0 w 437128"/>
              <a:gd name="connsiteY2" fmla="*/ 209643 h 239467"/>
              <a:gd name="connsiteX3" fmla="*/ 0 w 437128"/>
              <a:gd name="connsiteY3" fmla="*/ 209643 h 239467"/>
              <a:gd name="connsiteX0" fmla="*/ 17842 w 437128"/>
              <a:gd name="connsiteY0" fmla="*/ 0 h 230792"/>
              <a:gd name="connsiteX1" fmla="*/ 437128 w 437128"/>
              <a:gd name="connsiteY1" fmla="*/ 156117 h 230792"/>
              <a:gd name="connsiteX2" fmla="*/ 0 w 437128"/>
              <a:gd name="connsiteY2" fmla="*/ 209643 h 230792"/>
              <a:gd name="connsiteX3" fmla="*/ 0 w 437128"/>
              <a:gd name="connsiteY3" fmla="*/ 209643 h 230792"/>
              <a:gd name="connsiteX0" fmla="*/ 17842 w 437128"/>
              <a:gd name="connsiteY0" fmla="*/ 0 h 249436"/>
              <a:gd name="connsiteX1" fmla="*/ 437128 w 437128"/>
              <a:gd name="connsiteY1" fmla="*/ 156117 h 249436"/>
              <a:gd name="connsiteX2" fmla="*/ 0 w 437128"/>
              <a:gd name="connsiteY2" fmla="*/ 209643 h 249436"/>
              <a:gd name="connsiteX3" fmla="*/ 0 w 437128"/>
              <a:gd name="connsiteY3" fmla="*/ 209643 h 249436"/>
              <a:gd name="connsiteX0" fmla="*/ 17842 w 437128"/>
              <a:gd name="connsiteY0" fmla="*/ 0 h 266514"/>
              <a:gd name="connsiteX1" fmla="*/ 437128 w 437128"/>
              <a:gd name="connsiteY1" fmla="*/ 156117 h 266514"/>
              <a:gd name="connsiteX2" fmla="*/ 0 w 437128"/>
              <a:gd name="connsiteY2" fmla="*/ 209643 h 266514"/>
              <a:gd name="connsiteX3" fmla="*/ 0 w 437128"/>
              <a:gd name="connsiteY3" fmla="*/ 209643 h 266514"/>
              <a:gd name="connsiteX0" fmla="*/ 17842 w 437128"/>
              <a:gd name="connsiteY0" fmla="*/ 0 h 253781"/>
              <a:gd name="connsiteX1" fmla="*/ 437128 w 437128"/>
              <a:gd name="connsiteY1" fmla="*/ 156117 h 253781"/>
              <a:gd name="connsiteX2" fmla="*/ 0 w 437128"/>
              <a:gd name="connsiteY2" fmla="*/ 209643 h 253781"/>
              <a:gd name="connsiteX3" fmla="*/ 0 w 437128"/>
              <a:gd name="connsiteY3" fmla="*/ 209643 h 253781"/>
              <a:gd name="connsiteX0" fmla="*/ 17842 w 437128"/>
              <a:gd name="connsiteY0" fmla="*/ 0 h 263013"/>
              <a:gd name="connsiteX1" fmla="*/ 437128 w 437128"/>
              <a:gd name="connsiteY1" fmla="*/ 156117 h 263013"/>
              <a:gd name="connsiteX2" fmla="*/ 0 w 437128"/>
              <a:gd name="connsiteY2" fmla="*/ 209643 h 263013"/>
              <a:gd name="connsiteX3" fmla="*/ 0 w 437128"/>
              <a:gd name="connsiteY3" fmla="*/ 209643 h 263013"/>
              <a:gd name="connsiteX0" fmla="*/ 17842 w 432667"/>
              <a:gd name="connsiteY0" fmla="*/ 0 h 268626"/>
              <a:gd name="connsiteX1" fmla="*/ 432667 w 432667"/>
              <a:gd name="connsiteY1" fmla="*/ 169499 h 268626"/>
              <a:gd name="connsiteX2" fmla="*/ 0 w 432667"/>
              <a:gd name="connsiteY2" fmla="*/ 209643 h 268626"/>
              <a:gd name="connsiteX3" fmla="*/ 0 w 432667"/>
              <a:gd name="connsiteY3" fmla="*/ 209643 h 268626"/>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36735"/>
              <a:gd name="connsiteX1" fmla="*/ 432667 w 432667"/>
              <a:gd name="connsiteY1" fmla="*/ 116317 h 236735"/>
              <a:gd name="connsiteX2" fmla="*/ 0 w 432667"/>
              <a:gd name="connsiteY2" fmla="*/ 156461 h 236735"/>
              <a:gd name="connsiteX3" fmla="*/ 0 w 432667"/>
              <a:gd name="connsiteY3" fmla="*/ 156461 h 236735"/>
              <a:gd name="connsiteX0" fmla="*/ 94029 w 432667"/>
              <a:gd name="connsiteY0" fmla="*/ 0 h 231174"/>
              <a:gd name="connsiteX1" fmla="*/ 432667 w 432667"/>
              <a:gd name="connsiteY1" fmla="*/ 116317 h 231174"/>
              <a:gd name="connsiteX2" fmla="*/ 0 w 432667"/>
              <a:gd name="connsiteY2" fmla="*/ 156461 h 231174"/>
              <a:gd name="connsiteX3" fmla="*/ 0 w 432667"/>
              <a:gd name="connsiteY3" fmla="*/ 156461 h 231174"/>
              <a:gd name="connsiteX0" fmla="*/ 94029 w 432667"/>
              <a:gd name="connsiteY0" fmla="*/ 0 h 231174"/>
              <a:gd name="connsiteX1" fmla="*/ 432667 w 432667"/>
              <a:gd name="connsiteY1" fmla="*/ 116317 h 231174"/>
              <a:gd name="connsiteX2" fmla="*/ 0 w 432667"/>
              <a:gd name="connsiteY2" fmla="*/ 156461 h 231174"/>
              <a:gd name="connsiteX3" fmla="*/ 116916 w 432667"/>
              <a:gd name="connsiteY3" fmla="*/ 225733 h 231174"/>
              <a:gd name="connsiteX0" fmla="*/ 148664 w 487302"/>
              <a:gd name="connsiteY0" fmla="*/ 0 h 231174"/>
              <a:gd name="connsiteX1" fmla="*/ 487302 w 487302"/>
              <a:gd name="connsiteY1" fmla="*/ 116317 h 231174"/>
              <a:gd name="connsiteX2" fmla="*/ 54635 w 487302"/>
              <a:gd name="connsiteY2" fmla="*/ 156461 h 231174"/>
              <a:gd name="connsiteX3" fmla="*/ 0 w 487302"/>
              <a:gd name="connsiteY3" fmla="*/ 229338 h 231174"/>
              <a:gd name="connsiteX0" fmla="*/ 94029 w 432667"/>
              <a:gd name="connsiteY0" fmla="*/ 0 h 231174"/>
              <a:gd name="connsiteX1" fmla="*/ 432667 w 432667"/>
              <a:gd name="connsiteY1" fmla="*/ 116317 h 231174"/>
              <a:gd name="connsiteX2" fmla="*/ 0 w 432667"/>
              <a:gd name="connsiteY2" fmla="*/ 156461 h 231174"/>
              <a:gd name="connsiteX0" fmla="*/ 0 w 338638"/>
              <a:gd name="connsiteY0" fmla="*/ 0 h 269212"/>
              <a:gd name="connsiteX1" fmla="*/ 338638 w 338638"/>
              <a:gd name="connsiteY1" fmla="*/ 116317 h 269212"/>
              <a:gd name="connsiteX2" fmla="*/ 26076 w 338638"/>
              <a:gd name="connsiteY2" fmla="*/ 212773 h 269212"/>
              <a:gd name="connsiteX0" fmla="*/ 0 w 338638"/>
              <a:gd name="connsiteY0" fmla="*/ 0 h 224014"/>
              <a:gd name="connsiteX1" fmla="*/ 338638 w 338638"/>
              <a:gd name="connsiteY1" fmla="*/ 116317 h 224014"/>
              <a:gd name="connsiteX2" fmla="*/ 26076 w 338638"/>
              <a:gd name="connsiteY2" fmla="*/ 212773 h 224014"/>
            </a:gdLst>
            <a:ahLst/>
            <a:cxnLst>
              <a:cxn ang="0">
                <a:pos x="connsiteX0" y="connsiteY0"/>
              </a:cxn>
              <a:cxn ang="0">
                <a:pos x="connsiteX1" y="connsiteY1"/>
              </a:cxn>
              <a:cxn ang="0">
                <a:pos x="connsiteX2" y="connsiteY2"/>
              </a:cxn>
            </a:cxnLst>
            <a:rect l="l" t="t" r="r" b="b"/>
            <a:pathLst>
              <a:path w="338638" h="224014">
                <a:moveTo>
                  <a:pt x="0" y="0"/>
                </a:moveTo>
                <a:cubicBezTo>
                  <a:pt x="78034" y="70473"/>
                  <a:pt x="155120" y="158616"/>
                  <a:pt x="338638" y="116317"/>
                </a:cubicBezTo>
                <a:cubicBezTo>
                  <a:pt x="212257" y="245671"/>
                  <a:pt x="94169" y="229654"/>
                  <a:pt x="26076" y="212773"/>
                </a:cubicBezTo>
              </a:path>
            </a:pathLst>
          </a:custGeom>
          <a:solidFill>
            <a:schemeClr val="bg1"/>
          </a:solidFill>
          <a:ln w="38100" cap="rnd">
            <a:solidFill>
              <a:srgbClr val="683E5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dirty="0">
              <a:solidFill>
                <a:schemeClr val="tx1"/>
              </a:solidFill>
            </a:endParaRPr>
          </a:p>
        </p:txBody>
      </p:sp>
      <p:sp>
        <p:nvSpPr>
          <p:cNvPr id="16" name="TextBox 15">
            <a:extLst>
              <a:ext uri="{FF2B5EF4-FFF2-40B4-BE49-F238E27FC236}">
                <a16:creationId xmlns:a16="http://schemas.microsoft.com/office/drawing/2014/main" id="{E1CF2F58-EA53-D940-AC0A-502A18F41854}"/>
              </a:ext>
            </a:extLst>
          </p:cNvPr>
          <p:cNvSpPr txBox="1"/>
          <p:nvPr/>
        </p:nvSpPr>
        <p:spPr>
          <a:xfrm>
            <a:off x="2570713" y="5401515"/>
            <a:ext cx="1305791" cy="615553"/>
          </a:xfrm>
          <a:prstGeom prst="rect">
            <a:avLst/>
          </a:prstGeom>
          <a:noFill/>
        </p:spPr>
        <p:txBody>
          <a:bodyPr wrap="square">
            <a:spAutoFit/>
          </a:bodyPr>
          <a:lstStyle/>
          <a:p>
            <a:pPr algn="ctr"/>
            <a:r>
              <a:rPr lang="en-GB" sz="2400" b="1" dirty="0"/>
              <a:t>Eitan </a:t>
            </a:r>
            <a:br>
              <a:rPr lang="en-GB" b="1" dirty="0"/>
            </a:br>
            <a:r>
              <a:rPr lang="en-GB" sz="1000" b="1" dirty="0"/>
              <a:t>(Jewish) </a:t>
            </a:r>
            <a:endParaRPr lang="en-US" sz="1000" b="1" dirty="0"/>
          </a:p>
        </p:txBody>
      </p:sp>
      <p:pic>
        <p:nvPicPr>
          <p:cNvPr id="23" name="Picture 22">
            <a:extLst>
              <a:ext uri="{FF2B5EF4-FFF2-40B4-BE49-F238E27FC236}">
                <a16:creationId xmlns:a16="http://schemas.microsoft.com/office/drawing/2014/main" id="{AE816F5B-A58C-0D4A-B7BF-F32CA7CFE15E}"/>
              </a:ext>
            </a:extLst>
          </p:cNvPr>
          <p:cNvPicPr>
            <a:picLocks noChangeAspect="1"/>
          </p:cNvPicPr>
          <p:nvPr/>
        </p:nvPicPr>
        <p:blipFill>
          <a:blip r:embed="rId5"/>
          <a:stretch>
            <a:fillRect/>
          </a:stretch>
        </p:blipFill>
        <p:spPr>
          <a:xfrm flipH="1">
            <a:off x="10296464" y="2569581"/>
            <a:ext cx="1057336" cy="3120039"/>
          </a:xfrm>
          <a:prstGeom prst="rect">
            <a:avLst/>
          </a:prstGeom>
        </p:spPr>
      </p:pic>
      <p:sp>
        <p:nvSpPr>
          <p:cNvPr id="25" name="TextBox 24">
            <a:extLst>
              <a:ext uri="{FF2B5EF4-FFF2-40B4-BE49-F238E27FC236}">
                <a16:creationId xmlns:a16="http://schemas.microsoft.com/office/drawing/2014/main" id="{654EDA10-9043-D040-AF61-CA1DB02E9362}"/>
              </a:ext>
            </a:extLst>
          </p:cNvPr>
          <p:cNvSpPr txBox="1"/>
          <p:nvPr/>
        </p:nvSpPr>
        <p:spPr>
          <a:xfrm>
            <a:off x="579861" y="4571951"/>
            <a:ext cx="1305791" cy="630942"/>
          </a:xfrm>
          <a:prstGeom prst="rect">
            <a:avLst/>
          </a:prstGeom>
          <a:noFill/>
        </p:spPr>
        <p:txBody>
          <a:bodyPr wrap="square">
            <a:spAutoFit/>
          </a:bodyPr>
          <a:lstStyle/>
          <a:p>
            <a:pPr algn="ctr"/>
            <a:r>
              <a:rPr lang="en-GB" sz="2400" b="1" dirty="0" err="1"/>
              <a:t>Kuwala</a:t>
            </a:r>
            <a:r>
              <a:rPr lang="en-GB" sz="2400" b="1" dirty="0"/>
              <a:t> </a:t>
            </a:r>
            <a:br>
              <a:rPr lang="en-GB" b="1" dirty="0"/>
            </a:br>
            <a:r>
              <a:rPr lang="en-GB" sz="1000" b="1" dirty="0"/>
              <a:t>(Catholic Christian)</a:t>
            </a:r>
            <a:r>
              <a:rPr lang="en-GB" sz="1000" dirty="0"/>
              <a:t> </a:t>
            </a:r>
            <a:endParaRPr lang="en-US" dirty="0"/>
          </a:p>
        </p:txBody>
      </p:sp>
      <p:pic>
        <p:nvPicPr>
          <p:cNvPr id="26" name="Picture 25">
            <a:extLst>
              <a:ext uri="{FF2B5EF4-FFF2-40B4-BE49-F238E27FC236}">
                <a16:creationId xmlns:a16="http://schemas.microsoft.com/office/drawing/2014/main" id="{A0BF853C-0964-9246-87A8-6D9BFB97E34E}"/>
              </a:ext>
            </a:extLst>
          </p:cNvPr>
          <p:cNvPicPr>
            <a:picLocks noChangeAspect="1"/>
          </p:cNvPicPr>
          <p:nvPr/>
        </p:nvPicPr>
        <p:blipFill>
          <a:blip r:embed="rId6"/>
          <a:stretch>
            <a:fillRect/>
          </a:stretch>
        </p:blipFill>
        <p:spPr>
          <a:xfrm>
            <a:off x="666657" y="1454784"/>
            <a:ext cx="1058733" cy="3129916"/>
          </a:xfrm>
          <a:prstGeom prst="rect">
            <a:avLst/>
          </a:prstGeom>
        </p:spPr>
      </p:pic>
      <p:sp>
        <p:nvSpPr>
          <p:cNvPr id="27" name="Freeform 26">
            <a:extLst>
              <a:ext uri="{FF2B5EF4-FFF2-40B4-BE49-F238E27FC236}">
                <a16:creationId xmlns:a16="http://schemas.microsoft.com/office/drawing/2014/main" id="{82D64302-74C8-104A-98BD-F3C21E0F872A}"/>
              </a:ext>
            </a:extLst>
          </p:cNvPr>
          <p:cNvSpPr/>
          <p:nvPr/>
        </p:nvSpPr>
        <p:spPr>
          <a:xfrm rot="21385078" flipH="1">
            <a:off x="1765971" y="1940492"/>
            <a:ext cx="454610" cy="342624"/>
          </a:xfrm>
          <a:custGeom>
            <a:avLst/>
            <a:gdLst>
              <a:gd name="connsiteX0" fmla="*/ 17842 w 432667"/>
              <a:gd name="connsiteY0" fmla="*/ 0 h 209643"/>
              <a:gd name="connsiteX1" fmla="*/ 432667 w 432667"/>
              <a:gd name="connsiteY1" fmla="*/ 115973 h 209643"/>
              <a:gd name="connsiteX2" fmla="*/ 0 w 432667"/>
              <a:gd name="connsiteY2" fmla="*/ 209643 h 209643"/>
              <a:gd name="connsiteX3" fmla="*/ 0 w 432667"/>
              <a:gd name="connsiteY3" fmla="*/ 209643 h 209643"/>
              <a:gd name="connsiteX0" fmla="*/ 17842 w 432667"/>
              <a:gd name="connsiteY0" fmla="*/ 0 h 225208"/>
              <a:gd name="connsiteX1" fmla="*/ 432667 w 432667"/>
              <a:gd name="connsiteY1" fmla="*/ 115973 h 225208"/>
              <a:gd name="connsiteX2" fmla="*/ 0 w 432667"/>
              <a:gd name="connsiteY2" fmla="*/ 209643 h 225208"/>
              <a:gd name="connsiteX3" fmla="*/ 0 w 432667"/>
              <a:gd name="connsiteY3" fmla="*/ 209643 h 225208"/>
              <a:gd name="connsiteX0" fmla="*/ 17842 w 432667"/>
              <a:gd name="connsiteY0" fmla="*/ 0 h 230135"/>
              <a:gd name="connsiteX1" fmla="*/ 432667 w 432667"/>
              <a:gd name="connsiteY1" fmla="*/ 115973 h 230135"/>
              <a:gd name="connsiteX2" fmla="*/ 0 w 432667"/>
              <a:gd name="connsiteY2" fmla="*/ 209643 h 230135"/>
              <a:gd name="connsiteX3" fmla="*/ 0 w 432667"/>
              <a:gd name="connsiteY3" fmla="*/ 209643 h 230135"/>
              <a:gd name="connsiteX0" fmla="*/ 17842 w 432667"/>
              <a:gd name="connsiteY0" fmla="*/ 0 h 230135"/>
              <a:gd name="connsiteX1" fmla="*/ 432667 w 432667"/>
              <a:gd name="connsiteY1" fmla="*/ 115973 h 230135"/>
              <a:gd name="connsiteX2" fmla="*/ 0 w 432667"/>
              <a:gd name="connsiteY2" fmla="*/ 209643 h 230135"/>
              <a:gd name="connsiteX3" fmla="*/ 0 w 432667"/>
              <a:gd name="connsiteY3" fmla="*/ 209643 h 230135"/>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9467"/>
              <a:gd name="connsiteX1" fmla="*/ 437128 w 437128"/>
              <a:gd name="connsiteY1" fmla="*/ 156117 h 239467"/>
              <a:gd name="connsiteX2" fmla="*/ 0 w 437128"/>
              <a:gd name="connsiteY2" fmla="*/ 209643 h 239467"/>
              <a:gd name="connsiteX3" fmla="*/ 0 w 437128"/>
              <a:gd name="connsiteY3" fmla="*/ 209643 h 239467"/>
              <a:gd name="connsiteX0" fmla="*/ 17842 w 437128"/>
              <a:gd name="connsiteY0" fmla="*/ 0 h 230792"/>
              <a:gd name="connsiteX1" fmla="*/ 437128 w 437128"/>
              <a:gd name="connsiteY1" fmla="*/ 156117 h 230792"/>
              <a:gd name="connsiteX2" fmla="*/ 0 w 437128"/>
              <a:gd name="connsiteY2" fmla="*/ 209643 h 230792"/>
              <a:gd name="connsiteX3" fmla="*/ 0 w 437128"/>
              <a:gd name="connsiteY3" fmla="*/ 209643 h 230792"/>
              <a:gd name="connsiteX0" fmla="*/ 17842 w 437128"/>
              <a:gd name="connsiteY0" fmla="*/ 0 h 249436"/>
              <a:gd name="connsiteX1" fmla="*/ 437128 w 437128"/>
              <a:gd name="connsiteY1" fmla="*/ 156117 h 249436"/>
              <a:gd name="connsiteX2" fmla="*/ 0 w 437128"/>
              <a:gd name="connsiteY2" fmla="*/ 209643 h 249436"/>
              <a:gd name="connsiteX3" fmla="*/ 0 w 437128"/>
              <a:gd name="connsiteY3" fmla="*/ 209643 h 249436"/>
              <a:gd name="connsiteX0" fmla="*/ 17842 w 437128"/>
              <a:gd name="connsiteY0" fmla="*/ 0 h 266514"/>
              <a:gd name="connsiteX1" fmla="*/ 437128 w 437128"/>
              <a:gd name="connsiteY1" fmla="*/ 156117 h 266514"/>
              <a:gd name="connsiteX2" fmla="*/ 0 w 437128"/>
              <a:gd name="connsiteY2" fmla="*/ 209643 h 266514"/>
              <a:gd name="connsiteX3" fmla="*/ 0 w 437128"/>
              <a:gd name="connsiteY3" fmla="*/ 209643 h 266514"/>
              <a:gd name="connsiteX0" fmla="*/ 17842 w 437128"/>
              <a:gd name="connsiteY0" fmla="*/ 0 h 253781"/>
              <a:gd name="connsiteX1" fmla="*/ 437128 w 437128"/>
              <a:gd name="connsiteY1" fmla="*/ 156117 h 253781"/>
              <a:gd name="connsiteX2" fmla="*/ 0 w 437128"/>
              <a:gd name="connsiteY2" fmla="*/ 209643 h 253781"/>
              <a:gd name="connsiteX3" fmla="*/ 0 w 437128"/>
              <a:gd name="connsiteY3" fmla="*/ 209643 h 253781"/>
              <a:gd name="connsiteX0" fmla="*/ 17842 w 437128"/>
              <a:gd name="connsiteY0" fmla="*/ 0 h 263013"/>
              <a:gd name="connsiteX1" fmla="*/ 437128 w 437128"/>
              <a:gd name="connsiteY1" fmla="*/ 156117 h 263013"/>
              <a:gd name="connsiteX2" fmla="*/ 0 w 437128"/>
              <a:gd name="connsiteY2" fmla="*/ 209643 h 263013"/>
              <a:gd name="connsiteX3" fmla="*/ 0 w 437128"/>
              <a:gd name="connsiteY3" fmla="*/ 209643 h 263013"/>
              <a:gd name="connsiteX0" fmla="*/ 17842 w 432667"/>
              <a:gd name="connsiteY0" fmla="*/ 0 h 268626"/>
              <a:gd name="connsiteX1" fmla="*/ 432667 w 432667"/>
              <a:gd name="connsiteY1" fmla="*/ 169499 h 268626"/>
              <a:gd name="connsiteX2" fmla="*/ 0 w 432667"/>
              <a:gd name="connsiteY2" fmla="*/ 209643 h 268626"/>
              <a:gd name="connsiteX3" fmla="*/ 0 w 432667"/>
              <a:gd name="connsiteY3" fmla="*/ 209643 h 268626"/>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36735"/>
              <a:gd name="connsiteX1" fmla="*/ 432667 w 432667"/>
              <a:gd name="connsiteY1" fmla="*/ 116317 h 236735"/>
              <a:gd name="connsiteX2" fmla="*/ 0 w 432667"/>
              <a:gd name="connsiteY2" fmla="*/ 156461 h 236735"/>
              <a:gd name="connsiteX3" fmla="*/ 0 w 432667"/>
              <a:gd name="connsiteY3" fmla="*/ 156461 h 236735"/>
              <a:gd name="connsiteX0" fmla="*/ 94029 w 432667"/>
              <a:gd name="connsiteY0" fmla="*/ 0 h 231174"/>
              <a:gd name="connsiteX1" fmla="*/ 432667 w 432667"/>
              <a:gd name="connsiteY1" fmla="*/ 116317 h 231174"/>
              <a:gd name="connsiteX2" fmla="*/ 0 w 432667"/>
              <a:gd name="connsiteY2" fmla="*/ 156461 h 231174"/>
              <a:gd name="connsiteX3" fmla="*/ 0 w 432667"/>
              <a:gd name="connsiteY3" fmla="*/ 156461 h 231174"/>
              <a:gd name="connsiteX0" fmla="*/ 94029 w 432667"/>
              <a:gd name="connsiteY0" fmla="*/ 0 h 231174"/>
              <a:gd name="connsiteX1" fmla="*/ 432667 w 432667"/>
              <a:gd name="connsiteY1" fmla="*/ 116317 h 231174"/>
              <a:gd name="connsiteX2" fmla="*/ 0 w 432667"/>
              <a:gd name="connsiteY2" fmla="*/ 156461 h 231174"/>
              <a:gd name="connsiteX3" fmla="*/ 116916 w 432667"/>
              <a:gd name="connsiteY3" fmla="*/ 225733 h 231174"/>
              <a:gd name="connsiteX0" fmla="*/ 148664 w 487302"/>
              <a:gd name="connsiteY0" fmla="*/ 0 h 231174"/>
              <a:gd name="connsiteX1" fmla="*/ 487302 w 487302"/>
              <a:gd name="connsiteY1" fmla="*/ 116317 h 231174"/>
              <a:gd name="connsiteX2" fmla="*/ 54635 w 487302"/>
              <a:gd name="connsiteY2" fmla="*/ 156461 h 231174"/>
              <a:gd name="connsiteX3" fmla="*/ 0 w 487302"/>
              <a:gd name="connsiteY3" fmla="*/ 229338 h 231174"/>
              <a:gd name="connsiteX0" fmla="*/ 94029 w 432667"/>
              <a:gd name="connsiteY0" fmla="*/ 0 h 231174"/>
              <a:gd name="connsiteX1" fmla="*/ 432667 w 432667"/>
              <a:gd name="connsiteY1" fmla="*/ 116317 h 231174"/>
              <a:gd name="connsiteX2" fmla="*/ 0 w 432667"/>
              <a:gd name="connsiteY2" fmla="*/ 156461 h 231174"/>
              <a:gd name="connsiteX0" fmla="*/ 0 w 338638"/>
              <a:gd name="connsiteY0" fmla="*/ 0 h 269212"/>
              <a:gd name="connsiteX1" fmla="*/ 338638 w 338638"/>
              <a:gd name="connsiteY1" fmla="*/ 116317 h 269212"/>
              <a:gd name="connsiteX2" fmla="*/ 26076 w 338638"/>
              <a:gd name="connsiteY2" fmla="*/ 212773 h 269212"/>
              <a:gd name="connsiteX0" fmla="*/ 0 w 338638"/>
              <a:gd name="connsiteY0" fmla="*/ 0 h 224014"/>
              <a:gd name="connsiteX1" fmla="*/ 338638 w 338638"/>
              <a:gd name="connsiteY1" fmla="*/ 116317 h 224014"/>
              <a:gd name="connsiteX2" fmla="*/ 26076 w 338638"/>
              <a:gd name="connsiteY2" fmla="*/ 212773 h 224014"/>
            </a:gdLst>
            <a:ahLst/>
            <a:cxnLst>
              <a:cxn ang="0">
                <a:pos x="connsiteX0" y="connsiteY0"/>
              </a:cxn>
              <a:cxn ang="0">
                <a:pos x="connsiteX1" y="connsiteY1"/>
              </a:cxn>
              <a:cxn ang="0">
                <a:pos x="connsiteX2" y="connsiteY2"/>
              </a:cxn>
            </a:cxnLst>
            <a:rect l="l" t="t" r="r" b="b"/>
            <a:pathLst>
              <a:path w="338638" h="224014">
                <a:moveTo>
                  <a:pt x="0" y="0"/>
                </a:moveTo>
                <a:cubicBezTo>
                  <a:pt x="78034" y="70473"/>
                  <a:pt x="155120" y="158616"/>
                  <a:pt x="338638" y="116317"/>
                </a:cubicBezTo>
                <a:cubicBezTo>
                  <a:pt x="212257" y="245671"/>
                  <a:pt x="94169" y="229654"/>
                  <a:pt x="26076" y="212773"/>
                </a:cubicBezTo>
              </a:path>
            </a:pathLst>
          </a:custGeom>
          <a:solidFill>
            <a:schemeClr val="bg1"/>
          </a:solidFill>
          <a:ln w="38100" cap="rnd">
            <a:solidFill>
              <a:srgbClr val="683E5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dirty="0">
              <a:solidFill>
                <a:schemeClr val="tx1"/>
              </a:solidFill>
            </a:endParaRPr>
          </a:p>
        </p:txBody>
      </p:sp>
      <p:pic>
        <p:nvPicPr>
          <p:cNvPr id="29" name="Picture 28">
            <a:extLst>
              <a:ext uri="{FF2B5EF4-FFF2-40B4-BE49-F238E27FC236}">
                <a16:creationId xmlns:a16="http://schemas.microsoft.com/office/drawing/2014/main" id="{2E1408BB-A565-384E-9024-3E94B9304ED2}"/>
              </a:ext>
            </a:extLst>
          </p:cNvPr>
          <p:cNvPicPr>
            <a:picLocks noChangeAspect="1"/>
          </p:cNvPicPr>
          <p:nvPr/>
        </p:nvPicPr>
        <p:blipFill>
          <a:blip r:embed="rId7"/>
          <a:stretch>
            <a:fillRect/>
          </a:stretch>
        </p:blipFill>
        <p:spPr>
          <a:xfrm flipH="1">
            <a:off x="1984492" y="3138446"/>
            <a:ext cx="949096" cy="3298673"/>
          </a:xfrm>
          <a:prstGeom prst="rect">
            <a:avLst/>
          </a:prstGeom>
        </p:spPr>
      </p:pic>
      <p:sp>
        <p:nvSpPr>
          <p:cNvPr id="30" name="Freeform 29">
            <a:extLst>
              <a:ext uri="{FF2B5EF4-FFF2-40B4-BE49-F238E27FC236}">
                <a16:creationId xmlns:a16="http://schemas.microsoft.com/office/drawing/2014/main" id="{CFED9086-F8F7-CA4E-8802-0DACAADAE43A}"/>
              </a:ext>
            </a:extLst>
          </p:cNvPr>
          <p:cNvSpPr/>
          <p:nvPr/>
        </p:nvSpPr>
        <p:spPr>
          <a:xfrm rot="498623">
            <a:off x="9302905" y="3356828"/>
            <a:ext cx="464520" cy="342624"/>
          </a:xfrm>
          <a:custGeom>
            <a:avLst/>
            <a:gdLst>
              <a:gd name="connsiteX0" fmla="*/ 17842 w 432667"/>
              <a:gd name="connsiteY0" fmla="*/ 0 h 209643"/>
              <a:gd name="connsiteX1" fmla="*/ 432667 w 432667"/>
              <a:gd name="connsiteY1" fmla="*/ 115973 h 209643"/>
              <a:gd name="connsiteX2" fmla="*/ 0 w 432667"/>
              <a:gd name="connsiteY2" fmla="*/ 209643 h 209643"/>
              <a:gd name="connsiteX3" fmla="*/ 0 w 432667"/>
              <a:gd name="connsiteY3" fmla="*/ 209643 h 209643"/>
              <a:gd name="connsiteX0" fmla="*/ 17842 w 432667"/>
              <a:gd name="connsiteY0" fmla="*/ 0 h 225208"/>
              <a:gd name="connsiteX1" fmla="*/ 432667 w 432667"/>
              <a:gd name="connsiteY1" fmla="*/ 115973 h 225208"/>
              <a:gd name="connsiteX2" fmla="*/ 0 w 432667"/>
              <a:gd name="connsiteY2" fmla="*/ 209643 h 225208"/>
              <a:gd name="connsiteX3" fmla="*/ 0 w 432667"/>
              <a:gd name="connsiteY3" fmla="*/ 209643 h 225208"/>
              <a:gd name="connsiteX0" fmla="*/ 17842 w 432667"/>
              <a:gd name="connsiteY0" fmla="*/ 0 h 230135"/>
              <a:gd name="connsiteX1" fmla="*/ 432667 w 432667"/>
              <a:gd name="connsiteY1" fmla="*/ 115973 h 230135"/>
              <a:gd name="connsiteX2" fmla="*/ 0 w 432667"/>
              <a:gd name="connsiteY2" fmla="*/ 209643 h 230135"/>
              <a:gd name="connsiteX3" fmla="*/ 0 w 432667"/>
              <a:gd name="connsiteY3" fmla="*/ 209643 h 230135"/>
              <a:gd name="connsiteX0" fmla="*/ 17842 w 432667"/>
              <a:gd name="connsiteY0" fmla="*/ 0 h 230135"/>
              <a:gd name="connsiteX1" fmla="*/ 432667 w 432667"/>
              <a:gd name="connsiteY1" fmla="*/ 115973 h 230135"/>
              <a:gd name="connsiteX2" fmla="*/ 0 w 432667"/>
              <a:gd name="connsiteY2" fmla="*/ 209643 h 230135"/>
              <a:gd name="connsiteX3" fmla="*/ 0 w 432667"/>
              <a:gd name="connsiteY3" fmla="*/ 209643 h 230135"/>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9467"/>
              <a:gd name="connsiteX1" fmla="*/ 437128 w 437128"/>
              <a:gd name="connsiteY1" fmla="*/ 156117 h 239467"/>
              <a:gd name="connsiteX2" fmla="*/ 0 w 437128"/>
              <a:gd name="connsiteY2" fmla="*/ 209643 h 239467"/>
              <a:gd name="connsiteX3" fmla="*/ 0 w 437128"/>
              <a:gd name="connsiteY3" fmla="*/ 209643 h 239467"/>
              <a:gd name="connsiteX0" fmla="*/ 17842 w 437128"/>
              <a:gd name="connsiteY0" fmla="*/ 0 h 230792"/>
              <a:gd name="connsiteX1" fmla="*/ 437128 w 437128"/>
              <a:gd name="connsiteY1" fmla="*/ 156117 h 230792"/>
              <a:gd name="connsiteX2" fmla="*/ 0 w 437128"/>
              <a:gd name="connsiteY2" fmla="*/ 209643 h 230792"/>
              <a:gd name="connsiteX3" fmla="*/ 0 w 437128"/>
              <a:gd name="connsiteY3" fmla="*/ 209643 h 230792"/>
              <a:gd name="connsiteX0" fmla="*/ 17842 w 437128"/>
              <a:gd name="connsiteY0" fmla="*/ 0 h 249436"/>
              <a:gd name="connsiteX1" fmla="*/ 437128 w 437128"/>
              <a:gd name="connsiteY1" fmla="*/ 156117 h 249436"/>
              <a:gd name="connsiteX2" fmla="*/ 0 w 437128"/>
              <a:gd name="connsiteY2" fmla="*/ 209643 h 249436"/>
              <a:gd name="connsiteX3" fmla="*/ 0 w 437128"/>
              <a:gd name="connsiteY3" fmla="*/ 209643 h 249436"/>
              <a:gd name="connsiteX0" fmla="*/ 17842 w 437128"/>
              <a:gd name="connsiteY0" fmla="*/ 0 h 266514"/>
              <a:gd name="connsiteX1" fmla="*/ 437128 w 437128"/>
              <a:gd name="connsiteY1" fmla="*/ 156117 h 266514"/>
              <a:gd name="connsiteX2" fmla="*/ 0 w 437128"/>
              <a:gd name="connsiteY2" fmla="*/ 209643 h 266514"/>
              <a:gd name="connsiteX3" fmla="*/ 0 w 437128"/>
              <a:gd name="connsiteY3" fmla="*/ 209643 h 266514"/>
              <a:gd name="connsiteX0" fmla="*/ 17842 w 437128"/>
              <a:gd name="connsiteY0" fmla="*/ 0 h 253781"/>
              <a:gd name="connsiteX1" fmla="*/ 437128 w 437128"/>
              <a:gd name="connsiteY1" fmla="*/ 156117 h 253781"/>
              <a:gd name="connsiteX2" fmla="*/ 0 w 437128"/>
              <a:gd name="connsiteY2" fmla="*/ 209643 h 253781"/>
              <a:gd name="connsiteX3" fmla="*/ 0 w 437128"/>
              <a:gd name="connsiteY3" fmla="*/ 209643 h 253781"/>
              <a:gd name="connsiteX0" fmla="*/ 17842 w 437128"/>
              <a:gd name="connsiteY0" fmla="*/ 0 h 263013"/>
              <a:gd name="connsiteX1" fmla="*/ 437128 w 437128"/>
              <a:gd name="connsiteY1" fmla="*/ 156117 h 263013"/>
              <a:gd name="connsiteX2" fmla="*/ 0 w 437128"/>
              <a:gd name="connsiteY2" fmla="*/ 209643 h 263013"/>
              <a:gd name="connsiteX3" fmla="*/ 0 w 437128"/>
              <a:gd name="connsiteY3" fmla="*/ 209643 h 263013"/>
              <a:gd name="connsiteX0" fmla="*/ 17842 w 432667"/>
              <a:gd name="connsiteY0" fmla="*/ 0 h 268626"/>
              <a:gd name="connsiteX1" fmla="*/ 432667 w 432667"/>
              <a:gd name="connsiteY1" fmla="*/ 169499 h 268626"/>
              <a:gd name="connsiteX2" fmla="*/ 0 w 432667"/>
              <a:gd name="connsiteY2" fmla="*/ 209643 h 268626"/>
              <a:gd name="connsiteX3" fmla="*/ 0 w 432667"/>
              <a:gd name="connsiteY3" fmla="*/ 209643 h 268626"/>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36735"/>
              <a:gd name="connsiteX1" fmla="*/ 432667 w 432667"/>
              <a:gd name="connsiteY1" fmla="*/ 116317 h 236735"/>
              <a:gd name="connsiteX2" fmla="*/ 0 w 432667"/>
              <a:gd name="connsiteY2" fmla="*/ 156461 h 236735"/>
              <a:gd name="connsiteX3" fmla="*/ 0 w 432667"/>
              <a:gd name="connsiteY3" fmla="*/ 156461 h 236735"/>
              <a:gd name="connsiteX0" fmla="*/ 94029 w 432667"/>
              <a:gd name="connsiteY0" fmla="*/ 0 h 231174"/>
              <a:gd name="connsiteX1" fmla="*/ 432667 w 432667"/>
              <a:gd name="connsiteY1" fmla="*/ 116317 h 231174"/>
              <a:gd name="connsiteX2" fmla="*/ 0 w 432667"/>
              <a:gd name="connsiteY2" fmla="*/ 156461 h 231174"/>
              <a:gd name="connsiteX3" fmla="*/ 0 w 432667"/>
              <a:gd name="connsiteY3" fmla="*/ 156461 h 231174"/>
              <a:gd name="connsiteX0" fmla="*/ 94029 w 432667"/>
              <a:gd name="connsiteY0" fmla="*/ 0 h 231174"/>
              <a:gd name="connsiteX1" fmla="*/ 432667 w 432667"/>
              <a:gd name="connsiteY1" fmla="*/ 116317 h 231174"/>
              <a:gd name="connsiteX2" fmla="*/ 0 w 432667"/>
              <a:gd name="connsiteY2" fmla="*/ 156461 h 231174"/>
              <a:gd name="connsiteX3" fmla="*/ 116916 w 432667"/>
              <a:gd name="connsiteY3" fmla="*/ 225733 h 231174"/>
              <a:gd name="connsiteX0" fmla="*/ 148664 w 487302"/>
              <a:gd name="connsiteY0" fmla="*/ 0 h 231174"/>
              <a:gd name="connsiteX1" fmla="*/ 487302 w 487302"/>
              <a:gd name="connsiteY1" fmla="*/ 116317 h 231174"/>
              <a:gd name="connsiteX2" fmla="*/ 54635 w 487302"/>
              <a:gd name="connsiteY2" fmla="*/ 156461 h 231174"/>
              <a:gd name="connsiteX3" fmla="*/ 0 w 487302"/>
              <a:gd name="connsiteY3" fmla="*/ 229338 h 231174"/>
              <a:gd name="connsiteX0" fmla="*/ 94029 w 432667"/>
              <a:gd name="connsiteY0" fmla="*/ 0 h 231174"/>
              <a:gd name="connsiteX1" fmla="*/ 432667 w 432667"/>
              <a:gd name="connsiteY1" fmla="*/ 116317 h 231174"/>
              <a:gd name="connsiteX2" fmla="*/ 0 w 432667"/>
              <a:gd name="connsiteY2" fmla="*/ 156461 h 231174"/>
              <a:gd name="connsiteX0" fmla="*/ 0 w 338638"/>
              <a:gd name="connsiteY0" fmla="*/ 0 h 269212"/>
              <a:gd name="connsiteX1" fmla="*/ 338638 w 338638"/>
              <a:gd name="connsiteY1" fmla="*/ 116317 h 269212"/>
              <a:gd name="connsiteX2" fmla="*/ 26076 w 338638"/>
              <a:gd name="connsiteY2" fmla="*/ 212773 h 269212"/>
              <a:gd name="connsiteX0" fmla="*/ 0 w 338638"/>
              <a:gd name="connsiteY0" fmla="*/ 0 h 224014"/>
              <a:gd name="connsiteX1" fmla="*/ 338638 w 338638"/>
              <a:gd name="connsiteY1" fmla="*/ 116317 h 224014"/>
              <a:gd name="connsiteX2" fmla="*/ 26076 w 338638"/>
              <a:gd name="connsiteY2" fmla="*/ 212773 h 224014"/>
            </a:gdLst>
            <a:ahLst/>
            <a:cxnLst>
              <a:cxn ang="0">
                <a:pos x="connsiteX0" y="connsiteY0"/>
              </a:cxn>
              <a:cxn ang="0">
                <a:pos x="connsiteX1" y="connsiteY1"/>
              </a:cxn>
              <a:cxn ang="0">
                <a:pos x="connsiteX2" y="connsiteY2"/>
              </a:cxn>
            </a:cxnLst>
            <a:rect l="l" t="t" r="r" b="b"/>
            <a:pathLst>
              <a:path w="338638" h="224014">
                <a:moveTo>
                  <a:pt x="0" y="0"/>
                </a:moveTo>
                <a:cubicBezTo>
                  <a:pt x="78034" y="70473"/>
                  <a:pt x="155120" y="158616"/>
                  <a:pt x="338638" y="116317"/>
                </a:cubicBezTo>
                <a:cubicBezTo>
                  <a:pt x="212257" y="245671"/>
                  <a:pt x="94169" y="229654"/>
                  <a:pt x="26076" y="212773"/>
                </a:cubicBezTo>
              </a:path>
            </a:pathLst>
          </a:custGeom>
          <a:solidFill>
            <a:schemeClr val="bg1"/>
          </a:solidFill>
          <a:ln w="38100" cap="rnd">
            <a:solidFill>
              <a:srgbClr val="683E5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dirty="0">
              <a:solidFill>
                <a:schemeClr val="tx1"/>
              </a:solidFill>
            </a:endParaRPr>
          </a:p>
        </p:txBody>
      </p:sp>
    </p:spTree>
    <p:extLst>
      <p:ext uri="{BB962C8B-B14F-4D97-AF65-F5344CB8AC3E}">
        <p14:creationId xmlns:p14="http://schemas.microsoft.com/office/powerpoint/2010/main" val="25584223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313B1-24A1-3249-8E14-AC0625F9B1FE}"/>
              </a:ext>
            </a:extLst>
          </p:cNvPr>
          <p:cNvSpPr>
            <a:spLocks noGrp="1"/>
          </p:cNvSpPr>
          <p:nvPr>
            <p:ph type="title"/>
          </p:nvPr>
        </p:nvSpPr>
        <p:spPr/>
        <p:txBody>
          <a:bodyPr/>
          <a:lstStyle/>
          <a:p>
            <a:pPr algn="ctr"/>
            <a:r>
              <a:rPr lang="en-US" dirty="0"/>
              <a:t>What does it mean to me and others?</a:t>
            </a:r>
          </a:p>
        </p:txBody>
      </p:sp>
      <p:sp>
        <p:nvSpPr>
          <p:cNvPr id="14" name="Rounded Rectangle 13">
            <a:extLst>
              <a:ext uri="{FF2B5EF4-FFF2-40B4-BE49-F238E27FC236}">
                <a16:creationId xmlns:a16="http://schemas.microsoft.com/office/drawing/2014/main" id="{3133BEDB-D507-1244-8249-2D8197D4C9DE}"/>
              </a:ext>
            </a:extLst>
          </p:cNvPr>
          <p:cNvSpPr/>
          <p:nvPr/>
        </p:nvSpPr>
        <p:spPr>
          <a:xfrm>
            <a:off x="2418456" y="2034031"/>
            <a:ext cx="6045186" cy="927298"/>
          </a:xfrm>
          <a:prstGeom prst="roundRect">
            <a:avLst>
              <a:gd name="adj" fmla="val 9524"/>
            </a:avLst>
          </a:prstGeom>
          <a:solidFill>
            <a:schemeClr val="bg1"/>
          </a:solidFill>
          <a:ln w="38100">
            <a:solidFill>
              <a:srgbClr val="683E5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GB" sz="2400" dirty="0">
                <a:solidFill>
                  <a:schemeClr val="tx1"/>
                </a:solidFill>
              </a:rPr>
              <a:t>"At the very end, I put my hands together for 'Amen.' It means I really believe it."</a:t>
            </a:r>
          </a:p>
        </p:txBody>
      </p:sp>
      <p:sp>
        <p:nvSpPr>
          <p:cNvPr id="18" name="TextBox 17">
            <a:extLst>
              <a:ext uri="{FF2B5EF4-FFF2-40B4-BE49-F238E27FC236}">
                <a16:creationId xmlns:a16="http://schemas.microsoft.com/office/drawing/2014/main" id="{7F53A406-AC42-CB4D-A641-64ED0C4367D2}"/>
              </a:ext>
            </a:extLst>
          </p:cNvPr>
          <p:cNvSpPr txBox="1"/>
          <p:nvPr/>
        </p:nvSpPr>
        <p:spPr>
          <a:xfrm>
            <a:off x="949681" y="5524337"/>
            <a:ext cx="1305791" cy="630942"/>
          </a:xfrm>
          <a:prstGeom prst="rect">
            <a:avLst/>
          </a:prstGeom>
          <a:noFill/>
        </p:spPr>
        <p:txBody>
          <a:bodyPr wrap="square">
            <a:spAutoFit/>
          </a:bodyPr>
          <a:lstStyle/>
          <a:p>
            <a:pPr algn="ctr"/>
            <a:r>
              <a:rPr lang="en-GB" sz="2400" b="1" dirty="0" err="1"/>
              <a:t>Kuwala</a:t>
            </a:r>
            <a:r>
              <a:rPr lang="en-GB" sz="2400" b="1" dirty="0"/>
              <a:t> </a:t>
            </a:r>
            <a:br>
              <a:rPr lang="en-GB" b="1" dirty="0"/>
            </a:br>
            <a:r>
              <a:rPr lang="en-GB" sz="1000" b="1" dirty="0"/>
              <a:t>(Catholic Christian)</a:t>
            </a:r>
            <a:r>
              <a:rPr lang="en-GB" sz="1000" dirty="0"/>
              <a:t> </a:t>
            </a:r>
            <a:endParaRPr lang="en-US" dirty="0"/>
          </a:p>
        </p:txBody>
      </p:sp>
      <p:sp>
        <p:nvSpPr>
          <p:cNvPr id="19" name="Rounded Rectangle 18">
            <a:extLst>
              <a:ext uri="{FF2B5EF4-FFF2-40B4-BE49-F238E27FC236}">
                <a16:creationId xmlns:a16="http://schemas.microsoft.com/office/drawing/2014/main" id="{BA535221-B12F-4947-93A1-BE2368BAC500}"/>
              </a:ext>
            </a:extLst>
          </p:cNvPr>
          <p:cNvSpPr/>
          <p:nvPr/>
        </p:nvSpPr>
        <p:spPr>
          <a:xfrm>
            <a:off x="3908221" y="3305102"/>
            <a:ext cx="6045186" cy="1356553"/>
          </a:xfrm>
          <a:prstGeom prst="roundRect">
            <a:avLst>
              <a:gd name="adj" fmla="val 9524"/>
            </a:avLst>
          </a:prstGeom>
          <a:solidFill>
            <a:schemeClr val="bg1"/>
          </a:solidFill>
          <a:ln w="38100">
            <a:solidFill>
              <a:srgbClr val="683E5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GB" sz="2400" dirty="0">
                <a:solidFill>
                  <a:schemeClr val="tx1"/>
                </a:solidFill>
              </a:rPr>
              <a:t>"I put my hands together too! When I see someone, I press my palms together to say </a:t>
            </a:r>
            <a:br>
              <a:rPr lang="en-GB" sz="2400" dirty="0">
                <a:solidFill>
                  <a:schemeClr val="tx1"/>
                </a:solidFill>
              </a:rPr>
            </a:br>
            <a:r>
              <a:rPr lang="en-GB" sz="2400" i="1" dirty="0">
                <a:solidFill>
                  <a:schemeClr val="tx1"/>
                </a:solidFill>
              </a:rPr>
              <a:t>Sat Sri Akal</a:t>
            </a:r>
            <a:r>
              <a:rPr lang="en-GB" sz="2400" dirty="0">
                <a:solidFill>
                  <a:schemeClr val="tx1"/>
                </a:solidFill>
              </a:rPr>
              <a:t>. It means I see the truth in you."</a:t>
            </a:r>
          </a:p>
        </p:txBody>
      </p:sp>
      <p:pic>
        <p:nvPicPr>
          <p:cNvPr id="28" name="Graphic 27" descr="Scissors outline">
            <a:extLst>
              <a:ext uri="{FF2B5EF4-FFF2-40B4-BE49-F238E27FC236}">
                <a16:creationId xmlns:a16="http://schemas.microsoft.com/office/drawing/2014/main" id="{37C9F077-2AD2-0F49-9A10-F1ABED59834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9721629">
            <a:off x="802373" y="5043135"/>
            <a:ext cx="285770" cy="285770"/>
          </a:xfrm>
          <a:prstGeom prst="rect">
            <a:avLst/>
          </a:prstGeom>
        </p:spPr>
      </p:pic>
      <p:sp>
        <p:nvSpPr>
          <p:cNvPr id="47" name="Freeform 46">
            <a:extLst>
              <a:ext uri="{FF2B5EF4-FFF2-40B4-BE49-F238E27FC236}">
                <a16:creationId xmlns:a16="http://schemas.microsoft.com/office/drawing/2014/main" id="{2C94B0A3-578C-8348-98D3-F978AC42F0E0}"/>
              </a:ext>
            </a:extLst>
          </p:cNvPr>
          <p:cNvSpPr/>
          <p:nvPr/>
        </p:nvSpPr>
        <p:spPr>
          <a:xfrm rot="243258">
            <a:off x="9885600" y="3490741"/>
            <a:ext cx="464520" cy="342624"/>
          </a:xfrm>
          <a:custGeom>
            <a:avLst/>
            <a:gdLst>
              <a:gd name="connsiteX0" fmla="*/ 17842 w 432667"/>
              <a:gd name="connsiteY0" fmla="*/ 0 h 209643"/>
              <a:gd name="connsiteX1" fmla="*/ 432667 w 432667"/>
              <a:gd name="connsiteY1" fmla="*/ 115973 h 209643"/>
              <a:gd name="connsiteX2" fmla="*/ 0 w 432667"/>
              <a:gd name="connsiteY2" fmla="*/ 209643 h 209643"/>
              <a:gd name="connsiteX3" fmla="*/ 0 w 432667"/>
              <a:gd name="connsiteY3" fmla="*/ 209643 h 209643"/>
              <a:gd name="connsiteX0" fmla="*/ 17842 w 432667"/>
              <a:gd name="connsiteY0" fmla="*/ 0 h 225208"/>
              <a:gd name="connsiteX1" fmla="*/ 432667 w 432667"/>
              <a:gd name="connsiteY1" fmla="*/ 115973 h 225208"/>
              <a:gd name="connsiteX2" fmla="*/ 0 w 432667"/>
              <a:gd name="connsiteY2" fmla="*/ 209643 h 225208"/>
              <a:gd name="connsiteX3" fmla="*/ 0 w 432667"/>
              <a:gd name="connsiteY3" fmla="*/ 209643 h 225208"/>
              <a:gd name="connsiteX0" fmla="*/ 17842 w 432667"/>
              <a:gd name="connsiteY0" fmla="*/ 0 h 230135"/>
              <a:gd name="connsiteX1" fmla="*/ 432667 w 432667"/>
              <a:gd name="connsiteY1" fmla="*/ 115973 h 230135"/>
              <a:gd name="connsiteX2" fmla="*/ 0 w 432667"/>
              <a:gd name="connsiteY2" fmla="*/ 209643 h 230135"/>
              <a:gd name="connsiteX3" fmla="*/ 0 w 432667"/>
              <a:gd name="connsiteY3" fmla="*/ 209643 h 230135"/>
              <a:gd name="connsiteX0" fmla="*/ 17842 w 432667"/>
              <a:gd name="connsiteY0" fmla="*/ 0 h 230135"/>
              <a:gd name="connsiteX1" fmla="*/ 432667 w 432667"/>
              <a:gd name="connsiteY1" fmla="*/ 115973 h 230135"/>
              <a:gd name="connsiteX2" fmla="*/ 0 w 432667"/>
              <a:gd name="connsiteY2" fmla="*/ 209643 h 230135"/>
              <a:gd name="connsiteX3" fmla="*/ 0 w 432667"/>
              <a:gd name="connsiteY3" fmla="*/ 209643 h 230135"/>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9467"/>
              <a:gd name="connsiteX1" fmla="*/ 437128 w 437128"/>
              <a:gd name="connsiteY1" fmla="*/ 156117 h 239467"/>
              <a:gd name="connsiteX2" fmla="*/ 0 w 437128"/>
              <a:gd name="connsiteY2" fmla="*/ 209643 h 239467"/>
              <a:gd name="connsiteX3" fmla="*/ 0 w 437128"/>
              <a:gd name="connsiteY3" fmla="*/ 209643 h 239467"/>
              <a:gd name="connsiteX0" fmla="*/ 17842 w 437128"/>
              <a:gd name="connsiteY0" fmla="*/ 0 h 230792"/>
              <a:gd name="connsiteX1" fmla="*/ 437128 w 437128"/>
              <a:gd name="connsiteY1" fmla="*/ 156117 h 230792"/>
              <a:gd name="connsiteX2" fmla="*/ 0 w 437128"/>
              <a:gd name="connsiteY2" fmla="*/ 209643 h 230792"/>
              <a:gd name="connsiteX3" fmla="*/ 0 w 437128"/>
              <a:gd name="connsiteY3" fmla="*/ 209643 h 230792"/>
              <a:gd name="connsiteX0" fmla="*/ 17842 w 437128"/>
              <a:gd name="connsiteY0" fmla="*/ 0 h 249436"/>
              <a:gd name="connsiteX1" fmla="*/ 437128 w 437128"/>
              <a:gd name="connsiteY1" fmla="*/ 156117 h 249436"/>
              <a:gd name="connsiteX2" fmla="*/ 0 w 437128"/>
              <a:gd name="connsiteY2" fmla="*/ 209643 h 249436"/>
              <a:gd name="connsiteX3" fmla="*/ 0 w 437128"/>
              <a:gd name="connsiteY3" fmla="*/ 209643 h 249436"/>
              <a:gd name="connsiteX0" fmla="*/ 17842 w 437128"/>
              <a:gd name="connsiteY0" fmla="*/ 0 h 266514"/>
              <a:gd name="connsiteX1" fmla="*/ 437128 w 437128"/>
              <a:gd name="connsiteY1" fmla="*/ 156117 h 266514"/>
              <a:gd name="connsiteX2" fmla="*/ 0 w 437128"/>
              <a:gd name="connsiteY2" fmla="*/ 209643 h 266514"/>
              <a:gd name="connsiteX3" fmla="*/ 0 w 437128"/>
              <a:gd name="connsiteY3" fmla="*/ 209643 h 266514"/>
              <a:gd name="connsiteX0" fmla="*/ 17842 w 437128"/>
              <a:gd name="connsiteY0" fmla="*/ 0 h 253781"/>
              <a:gd name="connsiteX1" fmla="*/ 437128 w 437128"/>
              <a:gd name="connsiteY1" fmla="*/ 156117 h 253781"/>
              <a:gd name="connsiteX2" fmla="*/ 0 w 437128"/>
              <a:gd name="connsiteY2" fmla="*/ 209643 h 253781"/>
              <a:gd name="connsiteX3" fmla="*/ 0 w 437128"/>
              <a:gd name="connsiteY3" fmla="*/ 209643 h 253781"/>
              <a:gd name="connsiteX0" fmla="*/ 17842 w 437128"/>
              <a:gd name="connsiteY0" fmla="*/ 0 h 263013"/>
              <a:gd name="connsiteX1" fmla="*/ 437128 w 437128"/>
              <a:gd name="connsiteY1" fmla="*/ 156117 h 263013"/>
              <a:gd name="connsiteX2" fmla="*/ 0 w 437128"/>
              <a:gd name="connsiteY2" fmla="*/ 209643 h 263013"/>
              <a:gd name="connsiteX3" fmla="*/ 0 w 437128"/>
              <a:gd name="connsiteY3" fmla="*/ 209643 h 263013"/>
              <a:gd name="connsiteX0" fmla="*/ 17842 w 432667"/>
              <a:gd name="connsiteY0" fmla="*/ 0 h 268626"/>
              <a:gd name="connsiteX1" fmla="*/ 432667 w 432667"/>
              <a:gd name="connsiteY1" fmla="*/ 169499 h 268626"/>
              <a:gd name="connsiteX2" fmla="*/ 0 w 432667"/>
              <a:gd name="connsiteY2" fmla="*/ 209643 h 268626"/>
              <a:gd name="connsiteX3" fmla="*/ 0 w 432667"/>
              <a:gd name="connsiteY3" fmla="*/ 209643 h 268626"/>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36735"/>
              <a:gd name="connsiteX1" fmla="*/ 432667 w 432667"/>
              <a:gd name="connsiteY1" fmla="*/ 116317 h 236735"/>
              <a:gd name="connsiteX2" fmla="*/ 0 w 432667"/>
              <a:gd name="connsiteY2" fmla="*/ 156461 h 236735"/>
              <a:gd name="connsiteX3" fmla="*/ 0 w 432667"/>
              <a:gd name="connsiteY3" fmla="*/ 156461 h 236735"/>
              <a:gd name="connsiteX0" fmla="*/ 94029 w 432667"/>
              <a:gd name="connsiteY0" fmla="*/ 0 h 231174"/>
              <a:gd name="connsiteX1" fmla="*/ 432667 w 432667"/>
              <a:gd name="connsiteY1" fmla="*/ 116317 h 231174"/>
              <a:gd name="connsiteX2" fmla="*/ 0 w 432667"/>
              <a:gd name="connsiteY2" fmla="*/ 156461 h 231174"/>
              <a:gd name="connsiteX3" fmla="*/ 0 w 432667"/>
              <a:gd name="connsiteY3" fmla="*/ 156461 h 231174"/>
              <a:gd name="connsiteX0" fmla="*/ 94029 w 432667"/>
              <a:gd name="connsiteY0" fmla="*/ 0 h 231174"/>
              <a:gd name="connsiteX1" fmla="*/ 432667 w 432667"/>
              <a:gd name="connsiteY1" fmla="*/ 116317 h 231174"/>
              <a:gd name="connsiteX2" fmla="*/ 0 w 432667"/>
              <a:gd name="connsiteY2" fmla="*/ 156461 h 231174"/>
              <a:gd name="connsiteX3" fmla="*/ 116916 w 432667"/>
              <a:gd name="connsiteY3" fmla="*/ 225733 h 231174"/>
              <a:gd name="connsiteX0" fmla="*/ 148664 w 487302"/>
              <a:gd name="connsiteY0" fmla="*/ 0 h 231174"/>
              <a:gd name="connsiteX1" fmla="*/ 487302 w 487302"/>
              <a:gd name="connsiteY1" fmla="*/ 116317 h 231174"/>
              <a:gd name="connsiteX2" fmla="*/ 54635 w 487302"/>
              <a:gd name="connsiteY2" fmla="*/ 156461 h 231174"/>
              <a:gd name="connsiteX3" fmla="*/ 0 w 487302"/>
              <a:gd name="connsiteY3" fmla="*/ 229338 h 231174"/>
              <a:gd name="connsiteX0" fmla="*/ 94029 w 432667"/>
              <a:gd name="connsiteY0" fmla="*/ 0 h 231174"/>
              <a:gd name="connsiteX1" fmla="*/ 432667 w 432667"/>
              <a:gd name="connsiteY1" fmla="*/ 116317 h 231174"/>
              <a:gd name="connsiteX2" fmla="*/ 0 w 432667"/>
              <a:gd name="connsiteY2" fmla="*/ 156461 h 231174"/>
              <a:gd name="connsiteX0" fmla="*/ 0 w 338638"/>
              <a:gd name="connsiteY0" fmla="*/ 0 h 269212"/>
              <a:gd name="connsiteX1" fmla="*/ 338638 w 338638"/>
              <a:gd name="connsiteY1" fmla="*/ 116317 h 269212"/>
              <a:gd name="connsiteX2" fmla="*/ 26076 w 338638"/>
              <a:gd name="connsiteY2" fmla="*/ 212773 h 269212"/>
              <a:gd name="connsiteX0" fmla="*/ 0 w 338638"/>
              <a:gd name="connsiteY0" fmla="*/ 0 h 224014"/>
              <a:gd name="connsiteX1" fmla="*/ 338638 w 338638"/>
              <a:gd name="connsiteY1" fmla="*/ 116317 h 224014"/>
              <a:gd name="connsiteX2" fmla="*/ 26076 w 338638"/>
              <a:gd name="connsiteY2" fmla="*/ 212773 h 224014"/>
            </a:gdLst>
            <a:ahLst/>
            <a:cxnLst>
              <a:cxn ang="0">
                <a:pos x="connsiteX0" y="connsiteY0"/>
              </a:cxn>
              <a:cxn ang="0">
                <a:pos x="connsiteX1" y="connsiteY1"/>
              </a:cxn>
              <a:cxn ang="0">
                <a:pos x="connsiteX2" y="connsiteY2"/>
              </a:cxn>
            </a:cxnLst>
            <a:rect l="l" t="t" r="r" b="b"/>
            <a:pathLst>
              <a:path w="338638" h="224014">
                <a:moveTo>
                  <a:pt x="0" y="0"/>
                </a:moveTo>
                <a:cubicBezTo>
                  <a:pt x="78034" y="70473"/>
                  <a:pt x="155120" y="158616"/>
                  <a:pt x="338638" y="116317"/>
                </a:cubicBezTo>
                <a:cubicBezTo>
                  <a:pt x="212257" y="245671"/>
                  <a:pt x="94169" y="229654"/>
                  <a:pt x="26076" y="212773"/>
                </a:cubicBezTo>
              </a:path>
            </a:pathLst>
          </a:custGeom>
          <a:solidFill>
            <a:schemeClr val="bg1"/>
          </a:solidFill>
          <a:ln w="38100" cap="rnd">
            <a:solidFill>
              <a:srgbClr val="683E5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dirty="0">
              <a:solidFill>
                <a:schemeClr val="tx1"/>
              </a:solidFill>
            </a:endParaRPr>
          </a:p>
        </p:txBody>
      </p:sp>
      <p:sp>
        <p:nvSpPr>
          <p:cNvPr id="48" name="Freeform 47">
            <a:extLst>
              <a:ext uri="{FF2B5EF4-FFF2-40B4-BE49-F238E27FC236}">
                <a16:creationId xmlns:a16="http://schemas.microsoft.com/office/drawing/2014/main" id="{18429282-C961-2D47-B8A8-296097C19EAA}"/>
              </a:ext>
            </a:extLst>
          </p:cNvPr>
          <p:cNvSpPr/>
          <p:nvPr/>
        </p:nvSpPr>
        <p:spPr>
          <a:xfrm rot="21385078" flipH="1">
            <a:off x="2014250" y="2539562"/>
            <a:ext cx="454610" cy="342624"/>
          </a:xfrm>
          <a:custGeom>
            <a:avLst/>
            <a:gdLst>
              <a:gd name="connsiteX0" fmla="*/ 17842 w 432667"/>
              <a:gd name="connsiteY0" fmla="*/ 0 h 209643"/>
              <a:gd name="connsiteX1" fmla="*/ 432667 w 432667"/>
              <a:gd name="connsiteY1" fmla="*/ 115973 h 209643"/>
              <a:gd name="connsiteX2" fmla="*/ 0 w 432667"/>
              <a:gd name="connsiteY2" fmla="*/ 209643 h 209643"/>
              <a:gd name="connsiteX3" fmla="*/ 0 w 432667"/>
              <a:gd name="connsiteY3" fmla="*/ 209643 h 209643"/>
              <a:gd name="connsiteX0" fmla="*/ 17842 w 432667"/>
              <a:gd name="connsiteY0" fmla="*/ 0 h 225208"/>
              <a:gd name="connsiteX1" fmla="*/ 432667 w 432667"/>
              <a:gd name="connsiteY1" fmla="*/ 115973 h 225208"/>
              <a:gd name="connsiteX2" fmla="*/ 0 w 432667"/>
              <a:gd name="connsiteY2" fmla="*/ 209643 h 225208"/>
              <a:gd name="connsiteX3" fmla="*/ 0 w 432667"/>
              <a:gd name="connsiteY3" fmla="*/ 209643 h 225208"/>
              <a:gd name="connsiteX0" fmla="*/ 17842 w 432667"/>
              <a:gd name="connsiteY0" fmla="*/ 0 h 230135"/>
              <a:gd name="connsiteX1" fmla="*/ 432667 w 432667"/>
              <a:gd name="connsiteY1" fmla="*/ 115973 h 230135"/>
              <a:gd name="connsiteX2" fmla="*/ 0 w 432667"/>
              <a:gd name="connsiteY2" fmla="*/ 209643 h 230135"/>
              <a:gd name="connsiteX3" fmla="*/ 0 w 432667"/>
              <a:gd name="connsiteY3" fmla="*/ 209643 h 230135"/>
              <a:gd name="connsiteX0" fmla="*/ 17842 w 432667"/>
              <a:gd name="connsiteY0" fmla="*/ 0 h 230135"/>
              <a:gd name="connsiteX1" fmla="*/ 432667 w 432667"/>
              <a:gd name="connsiteY1" fmla="*/ 115973 h 230135"/>
              <a:gd name="connsiteX2" fmla="*/ 0 w 432667"/>
              <a:gd name="connsiteY2" fmla="*/ 209643 h 230135"/>
              <a:gd name="connsiteX3" fmla="*/ 0 w 432667"/>
              <a:gd name="connsiteY3" fmla="*/ 209643 h 230135"/>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9467"/>
              <a:gd name="connsiteX1" fmla="*/ 437128 w 437128"/>
              <a:gd name="connsiteY1" fmla="*/ 156117 h 239467"/>
              <a:gd name="connsiteX2" fmla="*/ 0 w 437128"/>
              <a:gd name="connsiteY2" fmla="*/ 209643 h 239467"/>
              <a:gd name="connsiteX3" fmla="*/ 0 w 437128"/>
              <a:gd name="connsiteY3" fmla="*/ 209643 h 239467"/>
              <a:gd name="connsiteX0" fmla="*/ 17842 w 437128"/>
              <a:gd name="connsiteY0" fmla="*/ 0 h 230792"/>
              <a:gd name="connsiteX1" fmla="*/ 437128 w 437128"/>
              <a:gd name="connsiteY1" fmla="*/ 156117 h 230792"/>
              <a:gd name="connsiteX2" fmla="*/ 0 w 437128"/>
              <a:gd name="connsiteY2" fmla="*/ 209643 h 230792"/>
              <a:gd name="connsiteX3" fmla="*/ 0 w 437128"/>
              <a:gd name="connsiteY3" fmla="*/ 209643 h 230792"/>
              <a:gd name="connsiteX0" fmla="*/ 17842 w 437128"/>
              <a:gd name="connsiteY0" fmla="*/ 0 h 249436"/>
              <a:gd name="connsiteX1" fmla="*/ 437128 w 437128"/>
              <a:gd name="connsiteY1" fmla="*/ 156117 h 249436"/>
              <a:gd name="connsiteX2" fmla="*/ 0 w 437128"/>
              <a:gd name="connsiteY2" fmla="*/ 209643 h 249436"/>
              <a:gd name="connsiteX3" fmla="*/ 0 w 437128"/>
              <a:gd name="connsiteY3" fmla="*/ 209643 h 249436"/>
              <a:gd name="connsiteX0" fmla="*/ 17842 w 437128"/>
              <a:gd name="connsiteY0" fmla="*/ 0 h 266514"/>
              <a:gd name="connsiteX1" fmla="*/ 437128 w 437128"/>
              <a:gd name="connsiteY1" fmla="*/ 156117 h 266514"/>
              <a:gd name="connsiteX2" fmla="*/ 0 w 437128"/>
              <a:gd name="connsiteY2" fmla="*/ 209643 h 266514"/>
              <a:gd name="connsiteX3" fmla="*/ 0 w 437128"/>
              <a:gd name="connsiteY3" fmla="*/ 209643 h 266514"/>
              <a:gd name="connsiteX0" fmla="*/ 17842 w 437128"/>
              <a:gd name="connsiteY0" fmla="*/ 0 h 253781"/>
              <a:gd name="connsiteX1" fmla="*/ 437128 w 437128"/>
              <a:gd name="connsiteY1" fmla="*/ 156117 h 253781"/>
              <a:gd name="connsiteX2" fmla="*/ 0 w 437128"/>
              <a:gd name="connsiteY2" fmla="*/ 209643 h 253781"/>
              <a:gd name="connsiteX3" fmla="*/ 0 w 437128"/>
              <a:gd name="connsiteY3" fmla="*/ 209643 h 253781"/>
              <a:gd name="connsiteX0" fmla="*/ 17842 w 437128"/>
              <a:gd name="connsiteY0" fmla="*/ 0 h 263013"/>
              <a:gd name="connsiteX1" fmla="*/ 437128 w 437128"/>
              <a:gd name="connsiteY1" fmla="*/ 156117 h 263013"/>
              <a:gd name="connsiteX2" fmla="*/ 0 w 437128"/>
              <a:gd name="connsiteY2" fmla="*/ 209643 h 263013"/>
              <a:gd name="connsiteX3" fmla="*/ 0 w 437128"/>
              <a:gd name="connsiteY3" fmla="*/ 209643 h 263013"/>
              <a:gd name="connsiteX0" fmla="*/ 17842 w 432667"/>
              <a:gd name="connsiteY0" fmla="*/ 0 h 268626"/>
              <a:gd name="connsiteX1" fmla="*/ 432667 w 432667"/>
              <a:gd name="connsiteY1" fmla="*/ 169499 h 268626"/>
              <a:gd name="connsiteX2" fmla="*/ 0 w 432667"/>
              <a:gd name="connsiteY2" fmla="*/ 209643 h 268626"/>
              <a:gd name="connsiteX3" fmla="*/ 0 w 432667"/>
              <a:gd name="connsiteY3" fmla="*/ 209643 h 268626"/>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36735"/>
              <a:gd name="connsiteX1" fmla="*/ 432667 w 432667"/>
              <a:gd name="connsiteY1" fmla="*/ 116317 h 236735"/>
              <a:gd name="connsiteX2" fmla="*/ 0 w 432667"/>
              <a:gd name="connsiteY2" fmla="*/ 156461 h 236735"/>
              <a:gd name="connsiteX3" fmla="*/ 0 w 432667"/>
              <a:gd name="connsiteY3" fmla="*/ 156461 h 236735"/>
              <a:gd name="connsiteX0" fmla="*/ 94029 w 432667"/>
              <a:gd name="connsiteY0" fmla="*/ 0 h 231174"/>
              <a:gd name="connsiteX1" fmla="*/ 432667 w 432667"/>
              <a:gd name="connsiteY1" fmla="*/ 116317 h 231174"/>
              <a:gd name="connsiteX2" fmla="*/ 0 w 432667"/>
              <a:gd name="connsiteY2" fmla="*/ 156461 h 231174"/>
              <a:gd name="connsiteX3" fmla="*/ 0 w 432667"/>
              <a:gd name="connsiteY3" fmla="*/ 156461 h 231174"/>
              <a:gd name="connsiteX0" fmla="*/ 94029 w 432667"/>
              <a:gd name="connsiteY0" fmla="*/ 0 h 231174"/>
              <a:gd name="connsiteX1" fmla="*/ 432667 w 432667"/>
              <a:gd name="connsiteY1" fmla="*/ 116317 h 231174"/>
              <a:gd name="connsiteX2" fmla="*/ 0 w 432667"/>
              <a:gd name="connsiteY2" fmla="*/ 156461 h 231174"/>
              <a:gd name="connsiteX3" fmla="*/ 116916 w 432667"/>
              <a:gd name="connsiteY3" fmla="*/ 225733 h 231174"/>
              <a:gd name="connsiteX0" fmla="*/ 148664 w 487302"/>
              <a:gd name="connsiteY0" fmla="*/ 0 h 231174"/>
              <a:gd name="connsiteX1" fmla="*/ 487302 w 487302"/>
              <a:gd name="connsiteY1" fmla="*/ 116317 h 231174"/>
              <a:gd name="connsiteX2" fmla="*/ 54635 w 487302"/>
              <a:gd name="connsiteY2" fmla="*/ 156461 h 231174"/>
              <a:gd name="connsiteX3" fmla="*/ 0 w 487302"/>
              <a:gd name="connsiteY3" fmla="*/ 229338 h 231174"/>
              <a:gd name="connsiteX0" fmla="*/ 94029 w 432667"/>
              <a:gd name="connsiteY0" fmla="*/ 0 h 231174"/>
              <a:gd name="connsiteX1" fmla="*/ 432667 w 432667"/>
              <a:gd name="connsiteY1" fmla="*/ 116317 h 231174"/>
              <a:gd name="connsiteX2" fmla="*/ 0 w 432667"/>
              <a:gd name="connsiteY2" fmla="*/ 156461 h 231174"/>
              <a:gd name="connsiteX0" fmla="*/ 0 w 338638"/>
              <a:gd name="connsiteY0" fmla="*/ 0 h 269212"/>
              <a:gd name="connsiteX1" fmla="*/ 338638 w 338638"/>
              <a:gd name="connsiteY1" fmla="*/ 116317 h 269212"/>
              <a:gd name="connsiteX2" fmla="*/ 26076 w 338638"/>
              <a:gd name="connsiteY2" fmla="*/ 212773 h 269212"/>
              <a:gd name="connsiteX0" fmla="*/ 0 w 338638"/>
              <a:gd name="connsiteY0" fmla="*/ 0 h 224014"/>
              <a:gd name="connsiteX1" fmla="*/ 338638 w 338638"/>
              <a:gd name="connsiteY1" fmla="*/ 116317 h 224014"/>
              <a:gd name="connsiteX2" fmla="*/ 26076 w 338638"/>
              <a:gd name="connsiteY2" fmla="*/ 212773 h 224014"/>
            </a:gdLst>
            <a:ahLst/>
            <a:cxnLst>
              <a:cxn ang="0">
                <a:pos x="connsiteX0" y="connsiteY0"/>
              </a:cxn>
              <a:cxn ang="0">
                <a:pos x="connsiteX1" y="connsiteY1"/>
              </a:cxn>
              <a:cxn ang="0">
                <a:pos x="connsiteX2" y="connsiteY2"/>
              </a:cxn>
            </a:cxnLst>
            <a:rect l="l" t="t" r="r" b="b"/>
            <a:pathLst>
              <a:path w="338638" h="224014">
                <a:moveTo>
                  <a:pt x="0" y="0"/>
                </a:moveTo>
                <a:cubicBezTo>
                  <a:pt x="78034" y="70473"/>
                  <a:pt x="155120" y="158616"/>
                  <a:pt x="338638" y="116317"/>
                </a:cubicBezTo>
                <a:cubicBezTo>
                  <a:pt x="212257" y="245671"/>
                  <a:pt x="94169" y="229654"/>
                  <a:pt x="26076" y="212773"/>
                </a:cubicBezTo>
              </a:path>
            </a:pathLst>
          </a:custGeom>
          <a:solidFill>
            <a:schemeClr val="bg1"/>
          </a:solidFill>
          <a:ln w="38100" cap="rnd">
            <a:solidFill>
              <a:srgbClr val="683E5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dirty="0">
              <a:solidFill>
                <a:schemeClr val="tx1"/>
              </a:solidFill>
            </a:endParaRPr>
          </a:p>
        </p:txBody>
      </p:sp>
      <p:pic>
        <p:nvPicPr>
          <p:cNvPr id="26" name="Picture 25">
            <a:extLst>
              <a:ext uri="{FF2B5EF4-FFF2-40B4-BE49-F238E27FC236}">
                <a16:creationId xmlns:a16="http://schemas.microsoft.com/office/drawing/2014/main" id="{F2C85429-DE0B-EA49-A95C-B81E407EACF2}"/>
              </a:ext>
            </a:extLst>
          </p:cNvPr>
          <p:cNvPicPr>
            <a:picLocks noChangeAspect="1"/>
          </p:cNvPicPr>
          <p:nvPr/>
        </p:nvPicPr>
        <p:blipFill rotWithShape="1">
          <a:blip r:embed="rId6"/>
          <a:srcRect l="-22437" t="-1" r="-23353" b="-2441"/>
          <a:stretch/>
        </p:blipFill>
        <p:spPr>
          <a:xfrm flipH="1">
            <a:off x="10136634" y="2200737"/>
            <a:ext cx="1537334" cy="3447827"/>
          </a:xfrm>
          <a:prstGeom prst="rect">
            <a:avLst/>
          </a:prstGeom>
        </p:spPr>
      </p:pic>
      <p:sp>
        <p:nvSpPr>
          <p:cNvPr id="27" name="TextBox 26">
            <a:extLst>
              <a:ext uri="{FF2B5EF4-FFF2-40B4-BE49-F238E27FC236}">
                <a16:creationId xmlns:a16="http://schemas.microsoft.com/office/drawing/2014/main" id="{16C4CF1B-C7FA-154D-9DA2-28FDB45ACAE0}"/>
              </a:ext>
            </a:extLst>
          </p:cNvPr>
          <p:cNvSpPr txBox="1"/>
          <p:nvPr/>
        </p:nvSpPr>
        <p:spPr>
          <a:xfrm>
            <a:off x="10233585" y="5524337"/>
            <a:ext cx="1295086" cy="615553"/>
          </a:xfrm>
          <a:prstGeom prst="rect">
            <a:avLst/>
          </a:prstGeom>
          <a:noFill/>
        </p:spPr>
        <p:txBody>
          <a:bodyPr wrap="square" lIns="91440" tIns="45720" rIns="91440" bIns="45720" anchor="t">
            <a:spAutoFit/>
          </a:bodyPr>
          <a:lstStyle/>
          <a:p>
            <a:pPr algn="ctr"/>
            <a:r>
              <a:rPr lang="en-GB" sz="2400" b="1" dirty="0"/>
              <a:t>Angad</a:t>
            </a:r>
            <a:r>
              <a:rPr lang="en-GB" sz="2000" b="1" dirty="0"/>
              <a:t> </a:t>
            </a:r>
            <a:br>
              <a:rPr lang="en-GB" sz="2000" b="1" dirty="0"/>
            </a:br>
            <a:r>
              <a:rPr lang="en-GB" sz="1000" b="1" dirty="0"/>
              <a:t>(Sikh) </a:t>
            </a:r>
            <a:endParaRPr lang="en-US" sz="1000" b="1" dirty="0"/>
          </a:p>
        </p:txBody>
      </p:sp>
      <p:pic>
        <p:nvPicPr>
          <p:cNvPr id="7" name="Picture 6">
            <a:extLst>
              <a:ext uri="{FF2B5EF4-FFF2-40B4-BE49-F238E27FC236}">
                <a16:creationId xmlns:a16="http://schemas.microsoft.com/office/drawing/2014/main" id="{D2CE239C-FE00-7447-9AA1-A9AB133B1725}"/>
              </a:ext>
            </a:extLst>
          </p:cNvPr>
          <p:cNvPicPr>
            <a:picLocks noChangeAspect="1"/>
          </p:cNvPicPr>
          <p:nvPr/>
        </p:nvPicPr>
        <p:blipFill>
          <a:blip r:embed="rId7"/>
          <a:stretch>
            <a:fillRect/>
          </a:stretch>
        </p:blipFill>
        <p:spPr>
          <a:xfrm>
            <a:off x="945258" y="2394421"/>
            <a:ext cx="1058733" cy="3129916"/>
          </a:xfrm>
          <a:prstGeom prst="rect">
            <a:avLst/>
          </a:prstGeom>
        </p:spPr>
      </p:pic>
    </p:spTree>
    <p:extLst>
      <p:ext uri="{BB962C8B-B14F-4D97-AF65-F5344CB8AC3E}">
        <p14:creationId xmlns:p14="http://schemas.microsoft.com/office/powerpoint/2010/main" val="4028609847"/>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313B1-24A1-3249-8E14-AC0625F9B1FE}"/>
              </a:ext>
            </a:extLst>
          </p:cNvPr>
          <p:cNvSpPr>
            <a:spLocks noGrp="1"/>
          </p:cNvSpPr>
          <p:nvPr>
            <p:ph type="title"/>
          </p:nvPr>
        </p:nvSpPr>
        <p:spPr/>
        <p:txBody>
          <a:bodyPr/>
          <a:lstStyle/>
          <a:p>
            <a:pPr algn="ctr"/>
            <a:r>
              <a:rPr lang="en-US" dirty="0"/>
              <a:t>What does it mean to me and others?</a:t>
            </a:r>
          </a:p>
        </p:txBody>
      </p:sp>
      <p:pic>
        <p:nvPicPr>
          <p:cNvPr id="15" name="Content Placeholder 6" descr="A child in a red sweater&#10;&#10;Description automatically generated">
            <a:extLst>
              <a:ext uri="{FF2B5EF4-FFF2-40B4-BE49-F238E27FC236}">
                <a16:creationId xmlns:a16="http://schemas.microsoft.com/office/drawing/2014/main" id="{FB0940D6-2620-074C-9DDD-5BA456A5B9C9}"/>
              </a:ext>
            </a:extLst>
          </p:cNvPr>
          <p:cNvPicPr>
            <a:picLocks noGrp="1" noChangeAspect="1"/>
          </p:cNvPicPr>
          <p:nvPr>
            <p:ph idx="1"/>
          </p:nvPr>
        </p:nvPicPr>
        <p:blipFill rotWithShape="1">
          <a:blip r:embed="rId3"/>
          <a:srcRect l="40494" t="3836" r="40156" b="53308"/>
          <a:stretch/>
        </p:blipFill>
        <p:spPr>
          <a:xfrm>
            <a:off x="8422990" y="2198073"/>
            <a:ext cx="2965013" cy="3787415"/>
          </a:xfrm>
        </p:spPr>
      </p:pic>
      <p:sp>
        <p:nvSpPr>
          <p:cNvPr id="9" name="Rounded Rectangle 8">
            <a:extLst>
              <a:ext uri="{FF2B5EF4-FFF2-40B4-BE49-F238E27FC236}">
                <a16:creationId xmlns:a16="http://schemas.microsoft.com/office/drawing/2014/main" id="{1780EABF-2F93-8B45-9BA3-6DA82E6EBAC5}"/>
              </a:ext>
            </a:extLst>
          </p:cNvPr>
          <p:cNvSpPr/>
          <p:nvPr/>
        </p:nvSpPr>
        <p:spPr>
          <a:xfrm>
            <a:off x="838200" y="1746445"/>
            <a:ext cx="6750654" cy="4239043"/>
          </a:xfrm>
          <a:prstGeom prst="roundRect">
            <a:avLst>
              <a:gd name="adj" fmla="val 502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AFBF1C2-302F-204D-99A5-3B56CE602D31}"/>
              </a:ext>
            </a:extLst>
          </p:cNvPr>
          <p:cNvSpPr txBox="1"/>
          <p:nvPr/>
        </p:nvSpPr>
        <p:spPr>
          <a:xfrm>
            <a:off x="1120648" y="1955691"/>
            <a:ext cx="6076019" cy="5324535"/>
          </a:xfrm>
          <a:prstGeom prst="rect">
            <a:avLst/>
          </a:prstGeom>
          <a:noFill/>
          <a:ln w="38100">
            <a:noFill/>
          </a:ln>
        </p:spPr>
        <p:txBody>
          <a:bodyPr wrap="square">
            <a:spAutoFit/>
          </a:bodyPr>
          <a:lstStyle/>
          <a:p>
            <a:r>
              <a:rPr lang="en-US" sz="2000" dirty="0">
                <a:solidFill>
                  <a:schemeClr val="tx1"/>
                </a:solidFill>
              </a:rPr>
              <a:t>Philosophy or Children</a:t>
            </a:r>
            <a:r>
              <a:rPr lang="en-US" sz="2000" dirty="0"/>
              <a:t>. </a:t>
            </a:r>
            <a:br>
              <a:rPr lang="en-US" sz="2000" dirty="0"/>
            </a:br>
            <a:r>
              <a:rPr lang="en-US" sz="2000" i="1" dirty="0"/>
              <a:t>Sit in a circle, talk and listen to each other.</a:t>
            </a:r>
            <a:br>
              <a:rPr lang="en-US" sz="3200" dirty="0">
                <a:solidFill>
                  <a:schemeClr val="tx1"/>
                </a:solidFill>
              </a:rPr>
            </a:br>
            <a:r>
              <a:rPr lang="en-US" sz="3200" dirty="0">
                <a:solidFill>
                  <a:schemeClr val="tx1"/>
                </a:solidFill>
              </a:rPr>
              <a:t>Is the Sign of the Cross a 'members-only' sign, or can anyone use it?”</a:t>
            </a:r>
          </a:p>
          <a:p>
            <a:pPr marL="457200" indent="-457200">
              <a:buFont typeface="+mj-lt"/>
              <a:buAutoNum type="arabicPeriod"/>
            </a:pPr>
            <a:r>
              <a:rPr lang="en-GB" sz="2000" dirty="0"/>
              <a:t>Is the Sign of the Cross like a team kit (you should only wear it if you are on the team) or like a smile (anyone can use it)?</a:t>
            </a:r>
          </a:p>
          <a:p>
            <a:pPr marL="457200" indent="-457200">
              <a:buFont typeface="+mj-lt"/>
              <a:buAutoNum type="arabicPeriod"/>
            </a:pPr>
            <a:r>
              <a:rPr lang="en-GB" sz="2000" dirty="0"/>
              <a:t>If a person who isn't a Christian makes the Sign of the Cross, is it still a prayer, or just a movement?</a:t>
            </a:r>
          </a:p>
          <a:p>
            <a:pPr marL="457200" indent="-457200">
              <a:buFont typeface="+mj-lt"/>
              <a:buAutoNum type="arabicPeriod"/>
            </a:pPr>
            <a:r>
              <a:rPr lang="en-GB" sz="2000" dirty="0"/>
              <a:t>Is it respectful or disrespectful to use a sign from a religion you don't belong to?</a:t>
            </a:r>
          </a:p>
          <a:p>
            <a:endParaRPr lang="en-US" sz="3200" dirty="0">
              <a:solidFill>
                <a:schemeClr val="tx1"/>
              </a:solidFill>
            </a:endParaRPr>
          </a:p>
          <a:p>
            <a:endParaRPr lang="en-US" sz="3200" dirty="0">
              <a:solidFill>
                <a:schemeClr val="tx1"/>
              </a:solidFill>
            </a:endParaRPr>
          </a:p>
          <a:p>
            <a:pPr algn="ctr"/>
            <a:endParaRPr lang="en-US" sz="3200" dirty="0">
              <a:solidFill>
                <a:schemeClr val="tx1"/>
              </a:solidFill>
            </a:endParaRPr>
          </a:p>
        </p:txBody>
      </p:sp>
      <p:sp>
        <p:nvSpPr>
          <p:cNvPr id="11" name="Freeform 10">
            <a:extLst>
              <a:ext uri="{FF2B5EF4-FFF2-40B4-BE49-F238E27FC236}">
                <a16:creationId xmlns:a16="http://schemas.microsoft.com/office/drawing/2014/main" id="{ED414AB2-04E4-BB4C-BCF9-39B9387D4681}"/>
              </a:ext>
            </a:extLst>
          </p:cNvPr>
          <p:cNvSpPr/>
          <p:nvPr/>
        </p:nvSpPr>
        <p:spPr>
          <a:xfrm rot="498623">
            <a:off x="7490803" y="3481049"/>
            <a:ext cx="760998" cy="561302"/>
          </a:xfrm>
          <a:custGeom>
            <a:avLst/>
            <a:gdLst>
              <a:gd name="connsiteX0" fmla="*/ 17842 w 432667"/>
              <a:gd name="connsiteY0" fmla="*/ 0 h 209643"/>
              <a:gd name="connsiteX1" fmla="*/ 432667 w 432667"/>
              <a:gd name="connsiteY1" fmla="*/ 115973 h 209643"/>
              <a:gd name="connsiteX2" fmla="*/ 0 w 432667"/>
              <a:gd name="connsiteY2" fmla="*/ 209643 h 209643"/>
              <a:gd name="connsiteX3" fmla="*/ 0 w 432667"/>
              <a:gd name="connsiteY3" fmla="*/ 209643 h 209643"/>
              <a:gd name="connsiteX0" fmla="*/ 17842 w 432667"/>
              <a:gd name="connsiteY0" fmla="*/ 0 h 225208"/>
              <a:gd name="connsiteX1" fmla="*/ 432667 w 432667"/>
              <a:gd name="connsiteY1" fmla="*/ 115973 h 225208"/>
              <a:gd name="connsiteX2" fmla="*/ 0 w 432667"/>
              <a:gd name="connsiteY2" fmla="*/ 209643 h 225208"/>
              <a:gd name="connsiteX3" fmla="*/ 0 w 432667"/>
              <a:gd name="connsiteY3" fmla="*/ 209643 h 225208"/>
              <a:gd name="connsiteX0" fmla="*/ 17842 w 432667"/>
              <a:gd name="connsiteY0" fmla="*/ 0 h 230135"/>
              <a:gd name="connsiteX1" fmla="*/ 432667 w 432667"/>
              <a:gd name="connsiteY1" fmla="*/ 115973 h 230135"/>
              <a:gd name="connsiteX2" fmla="*/ 0 w 432667"/>
              <a:gd name="connsiteY2" fmla="*/ 209643 h 230135"/>
              <a:gd name="connsiteX3" fmla="*/ 0 w 432667"/>
              <a:gd name="connsiteY3" fmla="*/ 209643 h 230135"/>
              <a:gd name="connsiteX0" fmla="*/ 17842 w 432667"/>
              <a:gd name="connsiteY0" fmla="*/ 0 h 230135"/>
              <a:gd name="connsiteX1" fmla="*/ 432667 w 432667"/>
              <a:gd name="connsiteY1" fmla="*/ 115973 h 230135"/>
              <a:gd name="connsiteX2" fmla="*/ 0 w 432667"/>
              <a:gd name="connsiteY2" fmla="*/ 209643 h 230135"/>
              <a:gd name="connsiteX3" fmla="*/ 0 w 432667"/>
              <a:gd name="connsiteY3" fmla="*/ 209643 h 230135"/>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9467"/>
              <a:gd name="connsiteX1" fmla="*/ 437128 w 437128"/>
              <a:gd name="connsiteY1" fmla="*/ 156117 h 239467"/>
              <a:gd name="connsiteX2" fmla="*/ 0 w 437128"/>
              <a:gd name="connsiteY2" fmla="*/ 209643 h 239467"/>
              <a:gd name="connsiteX3" fmla="*/ 0 w 437128"/>
              <a:gd name="connsiteY3" fmla="*/ 209643 h 239467"/>
              <a:gd name="connsiteX0" fmla="*/ 17842 w 437128"/>
              <a:gd name="connsiteY0" fmla="*/ 0 h 230792"/>
              <a:gd name="connsiteX1" fmla="*/ 437128 w 437128"/>
              <a:gd name="connsiteY1" fmla="*/ 156117 h 230792"/>
              <a:gd name="connsiteX2" fmla="*/ 0 w 437128"/>
              <a:gd name="connsiteY2" fmla="*/ 209643 h 230792"/>
              <a:gd name="connsiteX3" fmla="*/ 0 w 437128"/>
              <a:gd name="connsiteY3" fmla="*/ 209643 h 230792"/>
              <a:gd name="connsiteX0" fmla="*/ 17842 w 437128"/>
              <a:gd name="connsiteY0" fmla="*/ 0 h 249436"/>
              <a:gd name="connsiteX1" fmla="*/ 437128 w 437128"/>
              <a:gd name="connsiteY1" fmla="*/ 156117 h 249436"/>
              <a:gd name="connsiteX2" fmla="*/ 0 w 437128"/>
              <a:gd name="connsiteY2" fmla="*/ 209643 h 249436"/>
              <a:gd name="connsiteX3" fmla="*/ 0 w 437128"/>
              <a:gd name="connsiteY3" fmla="*/ 209643 h 249436"/>
              <a:gd name="connsiteX0" fmla="*/ 17842 w 437128"/>
              <a:gd name="connsiteY0" fmla="*/ 0 h 266514"/>
              <a:gd name="connsiteX1" fmla="*/ 437128 w 437128"/>
              <a:gd name="connsiteY1" fmla="*/ 156117 h 266514"/>
              <a:gd name="connsiteX2" fmla="*/ 0 w 437128"/>
              <a:gd name="connsiteY2" fmla="*/ 209643 h 266514"/>
              <a:gd name="connsiteX3" fmla="*/ 0 w 437128"/>
              <a:gd name="connsiteY3" fmla="*/ 209643 h 266514"/>
              <a:gd name="connsiteX0" fmla="*/ 17842 w 437128"/>
              <a:gd name="connsiteY0" fmla="*/ 0 h 253781"/>
              <a:gd name="connsiteX1" fmla="*/ 437128 w 437128"/>
              <a:gd name="connsiteY1" fmla="*/ 156117 h 253781"/>
              <a:gd name="connsiteX2" fmla="*/ 0 w 437128"/>
              <a:gd name="connsiteY2" fmla="*/ 209643 h 253781"/>
              <a:gd name="connsiteX3" fmla="*/ 0 w 437128"/>
              <a:gd name="connsiteY3" fmla="*/ 209643 h 253781"/>
              <a:gd name="connsiteX0" fmla="*/ 17842 w 437128"/>
              <a:gd name="connsiteY0" fmla="*/ 0 h 263013"/>
              <a:gd name="connsiteX1" fmla="*/ 437128 w 437128"/>
              <a:gd name="connsiteY1" fmla="*/ 156117 h 263013"/>
              <a:gd name="connsiteX2" fmla="*/ 0 w 437128"/>
              <a:gd name="connsiteY2" fmla="*/ 209643 h 263013"/>
              <a:gd name="connsiteX3" fmla="*/ 0 w 437128"/>
              <a:gd name="connsiteY3" fmla="*/ 209643 h 263013"/>
              <a:gd name="connsiteX0" fmla="*/ 17842 w 432667"/>
              <a:gd name="connsiteY0" fmla="*/ 0 h 268626"/>
              <a:gd name="connsiteX1" fmla="*/ 432667 w 432667"/>
              <a:gd name="connsiteY1" fmla="*/ 169499 h 268626"/>
              <a:gd name="connsiteX2" fmla="*/ 0 w 432667"/>
              <a:gd name="connsiteY2" fmla="*/ 209643 h 268626"/>
              <a:gd name="connsiteX3" fmla="*/ 0 w 432667"/>
              <a:gd name="connsiteY3" fmla="*/ 209643 h 268626"/>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36735"/>
              <a:gd name="connsiteX1" fmla="*/ 432667 w 432667"/>
              <a:gd name="connsiteY1" fmla="*/ 116317 h 236735"/>
              <a:gd name="connsiteX2" fmla="*/ 0 w 432667"/>
              <a:gd name="connsiteY2" fmla="*/ 156461 h 236735"/>
              <a:gd name="connsiteX3" fmla="*/ 0 w 432667"/>
              <a:gd name="connsiteY3" fmla="*/ 156461 h 236735"/>
              <a:gd name="connsiteX0" fmla="*/ 94029 w 432667"/>
              <a:gd name="connsiteY0" fmla="*/ 0 h 231174"/>
              <a:gd name="connsiteX1" fmla="*/ 432667 w 432667"/>
              <a:gd name="connsiteY1" fmla="*/ 116317 h 231174"/>
              <a:gd name="connsiteX2" fmla="*/ 0 w 432667"/>
              <a:gd name="connsiteY2" fmla="*/ 156461 h 231174"/>
              <a:gd name="connsiteX3" fmla="*/ 0 w 432667"/>
              <a:gd name="connsiteY3" fmla="*/ 156461 h 231174"/>
              <a:gd name="connsiteX0" fmla="*/ 94029 w 432667"/>
              <a:gd name="connsiteY0" fmla="*/ 0 h 231174"/>
              <a:gd name="connsiteX1" fmla="*/ 432667 w 432667"/>
              <a:gd name="connsiteY1" fmla="*/ 116317 h 231174"/>
              <a:gd name="connsiteX2" fmla="*/ 0 w 432667"/>
              <a:gd name="connsiteY2" fmla="*/ 156461 h 231174"/>
              <a:gd name="connsiteX3" fmla="*/ 116916 w 432667"/>
              <a:gd name="connsiteY3" fmla="*/ 225733 h 231174"/>
              <a:gd name="connsiteX0" fmla="*/ 148664 w 487302"/>
              <a:gd name="connsiteY0" fmla="*/ 0 h 231174"/>
              <a:gd name="connsiteX1" fmla="*/ 487302 w 487302"/>
              <a:gd name="connsiteY1" fmla="*/ 116317 h 231174"/>
              <a:gd name="connsiteX2" fmla="*/ 54635 w 487302"/>
              <a:gd name="connsiteY2" fmla="*/ 156461 h 231174"/>
              <a:gd name="connsiteX3" fmla="*/ 0 w 487302"/>
              <a:gd name="connsiteY3" fmla="*/ 229338 h 231174"/>
              <a:gd name="connsiteX0" fmla="*/ 94029 w 432667"/>
              <a:gd name="connsiteY0" fmla="*/ 0 h 231174"/>
              <a:gd name="connsiteX1" fmla="*/ 432667 w 432667"/>
              <a:gd name="connsiteY1" fmla="*/ 116317 h 231174"/>
              <a:gd name="connsiteX2" fmla="*/ 0 w 432667"/>
              <a:gd name="connsiteY2" fmla="*/ 156461 h 231174"/>
              <a:gd name="connsiteX0" fmla="*/ 0 w 338638"/>
              <a:gd name="connsiteY0" fmla="*/ 0 h 269212"/>
              <a:gd name="connsiteX1" fmla="*/ 338638 w 338638"/>
              <a:gd name="connsiteY1" fmla="*/ 116317 h 269212"/>
              <a:gd name="connsiteX2" fmla="*/ 26076 w 338638"/>
              <a:gd name="connsiteY2" fmla="*/ 212773 h 269212"/>
              <a:gd name="connsiteX0" fmla="*/ 0 w 338638"/>
              <a:gd name="connsiteY0" fmla="*/ 0 h 224014"/>
              <a:gd name="connsiteX1" fmla="*/ 338638 w 338638"/>
              <a:gd name="connsiteY1" fmla="*/ 116317 h 224014"/>
              <a:gd name="connsiteX2" fmla="*/ 26076 w 338638"/>
              <a:gd name="connsiteY2" fmla="*/ 212773 h 224014"/>
            </a:gdLst>
            <a:ahLst/>
            <a:cxnLst>
              <a:cxn ang="0">
                <a:pos x="connsiteX0" y="connsiteY0"/>
              </a:cxn>
              <a:cxn ang="0">
                <a:pos x="connsiteX1" y="connsiteY1"/>
              </a:cxn>
              <a:cxn ang="0">
                <a:pos x="connsiteX2" y="connsiteY2"/>
              </a:cxn>
            </a:cxnLst>
            <a:rect l="l" t="t" r="r" b="b"/>
            <a:pathLst>
              <a:path w="338638" h="224014">
                <a:moveTo>
                  <a:pt x="0" y="0"/>
                </a:moveTo>
                <a:cubicBezTo>
                  <a:pt x="78034" y="70473"/>
                  <a:pt x="155120" y="158616"/>
                  <a:pt x="338638" y="116317"/>
                </a:cubicBezTo>
                <a:cubicBezTo>
                  <a:pt x="212257" y="245671"/>
                  <a:pt x="94169" y="229654"/>
                  <a:pt x="26076" y="212773"/>
                </a:cubicBezTo>
              </a:path>
            </a:pathLst>
          </a:custGeom>
          <a:solidFill>
            <a:schemeClr val="bg1"/>
          </a:solidFill>
          <a:ln w="381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dirty="0">
              <a:solidFill>
                <a:schemeClr val="tx1"/>
              </a:solidFill>
            </a:endParaRPr>
          </a:p>
        </p:txBody>
      </p:sp>
    </p:spTree>
    <p:extLst>
      <p:ext uri="{BB962C8B-B14F-4D97-AF65-F5344CB8AC3E}">
        <p14:creationId xmlns:p14="http://schemas.microsoft.com/office/powerpoint/2010/main" val="2742168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313B1-24A1-3249-8E14-AC0625F9B1FE}"/>
              </a:ext>
            </a:extLst>
          </p:cNvPr>
          <p:cNvSpPr>
            <a:spLocks noGrp="1"/>
          </p:cNvSpPr>
          <p:nvPr>
            <p:ph type="title"/>
          </p:nvPr>
        </p:nvSpPr>
        <p:spPr/>
        <p:txBody>
          <a:bodyPr/>
          <a:lstStyle/>
          <a:p>
            <a:pPr algn="ctr"/>
            <a:r>
              <a:rPr lang="en-US" dirty="0"/>
              <a:t>What does it mean to me and others?</a:t>
            </a:r>
          </a:p>
        </p:txBody>
      </p:sp>
      <p:pic>
        <p:nvPicPr>
          <p:cNvPr id="15" name="Content Placeholder 6" descr="A child in a red sweater&#10;&#10;Description automatically generated">
            <a:extLst>
              <a:ext uri="{FF2B5EF4-FFF2-40B4-BE49-F238E27FC236}">
                <a16:creationId xmlns:a16="http://schemas.microsoft.com/office/drawing/2014/main" id="{FB0940D6-2620-074C-9DDD-5BA456A5B9C9}"/>
              </a:ext>
            </a:extLst>
          </p:cNvPr>
          <p:cNvPicPr>
            <a:picLocks noGrp="1" noChangeAspect="1"/>
          </p:cNvPicPr>
          <p:nvPr>
            <p:ph idx="1"/>
          </p:nvPr>
        </p:nvPicPr>
        <p:blipFill rotWithShape="1">
          <a:blip r:embed="rId3"/>
          <a:srcRect l="40494" t="3836" r="40156" b="53308"/>
          <a:stretch/>
        </p:blipFill>
        <p:spPr>
          <a:xfrm>
            <a:off x="8422990" y="2198073"/>
            <a:ext cx="2965013" cy="3787415"/>
          </a:xfrm>
        </p:spPr>
      </p:pic>
      <p:sp>
        <p:nvSpPr>
          <p:cNvPr id="9" name="Rounded Rectangle 8">
            <a:extLst>
              <a:ext uri="{FF2B5EF4-FFF2-40B4-BE49-F238E27FC236}">
                <a16:creationId xmlns:a16="http://schemas.microsoft.com/office/drawing/2014/main" id="{1780EABF-2F93-8B45-9BA3-6DA82E6EBAC5}"/>
              </a:ext>
            </a:extLst>
          </p:cNvPr>
          <p:cNvSpPr/>
          <p:nvPr/>
        </p:nvSpPr>
        <p:spPr>
          <a:xfrm>
            <a:off x="838200" y="1746445"/>
            <a:ext cx="6750654" cy="4690674"/>
          </a:xfrm>
          <a:prstGeom prst="roundRect">
            <a:avLst>
              <a:gd name="adj" fmla="val 502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AFBF1C2-302F-204D-99A5-3B56CE602D31}"/>
              </a:ext>
            </a:extLst>
          </p:cNvPr>
          <p:cNvSpPr txBox="1"/>
          <p:nvPr/>
        </p:nvSpPr>
        <p:spPr>
          <a:xfrm>
            <a:off x="1120648" y="1955691"/>
            <a:ext cx="6076019" cy="5816977"/>
          </a:xfrm>
          <a:prstGeom prst="rect">
            <a:avLst/>
          </a:prstGeom>
          <a:noFill/>
          <a:ln w="38100">
            <a:noFill/>
          </a:ln>
        </p:spPr>
        <p:txBody>
          <a:bodyPr wrap="square">
            <a:spAutoFit/>
          </a:bodyPr>
          <a:lstStyle/>
          <a:p>
            <a:r>
              <a:rPr lang="en-US" sz="2000" dirty="0">
                <a:solidFill>
                  <a:schemeClr val="tx1"/>
                </a:solidFill>
              </a:rPr>
              <a:t>Philosophy or Children</a:t>
            </a:r>
            <a:r>
              <a:rPr lang="en-US" sz="2000" dirty="0"/>
              <a:t>. </a:t>
            </a:r>
            <a:br>
              <a:rPr lang="en-US" sz="2000" dirty="0"/>
            </a:br>
            <a:r>
              <a:rPr lang="en-US" sz="2000" i="1" dirty="0"/>
              <a:t>Sit in a circle, talk and listen to each other.</a:t>
            </a:r>
            <a:br>
              <a:rPr lang="en-US" sz="3200" dirty="0">
                <a:solidFill>
                  <a:schemeClr val="tx1"/>
                </a:solidFill>
              </a:rPr>
            </a:br>
            <a:r>
              <a:rPr lang="en-GB" sz="3200" dirty="0"/>
              <a:t>If a non-believer dips their hand in the font, do they get blessed or just wet?</a:t>
            </a:r>
            <a:endParaRPr lang="en-US" sz="3200" dirty="0">
              <a:solidFill>
                <a:schemeClr val="tx1"/>
              </a:solidFill>
            </a:endParaRPr>
          </a:p>
          <a:p>
            <a:pPr marL="457200" indent="-457200">
              <a:buFont typeface="+mj-lt"/>
              <a:buAutoNum type="arabicPeriod"/>
            </a:pPr>
            <a:r>
              <a:rPr lang="en-GB" sz="2000" dirty="0"/>
              <a:t>Is the Sign of the Cross like a team kit (you should only wear it if you are on the team) or like a smile (anyone can use it)?</a:t>
            </a:r>
          </a:p>
          <a:p>
            <a:pPr marL="457200" indent="-457200">
              <a:buFont typeface="+mj-lt"/>
              <a:buAutoNum type="arabicPeriod"/>
            </a:pPr>
            <a:r>
              <a:rPr lang="en-GB" sz="2000" dirty="0"/>
              <a:t>If a person who isn't a Christian makes the Sign of the Cross, is it still a prayer, or just a movement?</a:t>
            </a:r>
          </a:p>
          <a:p>
            <a:pPr marL="457200" indent="-457200">
              <a:buFont typeface="+mj-lt"/>
              <a:buAutoNum type="arabicPeriod"/>
            </a:pPr>
            <a:r>
              <a:rPr lang="en-GB" sz="2000" dirty="0"/>
              <a:t>Is it respectful or disrespectful to use a sign from a religion you don't belong to?</a:t>
            </a:r>
          </a:p>
          <a:p>
            <a:endParaRPr lang="en-US" sz="3200" dirty="0">
              <a:solidFill>
                <a:schemeClr val="tx1"/>
              </a:solidFill>
            </a:endParaRPr>
          </a:p>
          <a:p>
            <a:endParaRPr lang="en-US" sz="3200" dirty="0">
              <a:solidFill>
                <a:schemeClr val="tx1"/>
              </a:solidFill>
            </a:endParaRPr>
          </a:p>
          <a:p>
            <a:pPr algn="ctr"/>
            <a:endParaRPr lang="en-US" sz="3200" dirty="0">
              <a:solidFill>
                <a:schemeClr val="tx1"/>
              </a:solidFill>
            </a:endParaRPr>
          </a:p>
        </p:txBody>
      </p:sp>
      <p:sp>
        <p:nvSpPr>
          <p:cNvPr id="11" name="Freeform 10">
            <a:extLst>
              <a:ext uri="{FF2B5EF4-FFF2-40B4-BE49-F238E27FC236}">
                <a16:creationId xmlns:a16="http://schemas.microsoft.com/office/drawing/2014/main" id="{ED414AB2-04E4-BB4C-BCF9-39B9387D4681}"/>
              </a:ext>
            </a:extLst>
          </p:cNvPr>
          <p:cNvSpPr/>
          <p:nvPr/>
        </p:nvSpPr>
        <p:spPr>
          <a:xfrm rot="498623">
            <a:off x="7490803" y="3481049"/>
            <a:ext cx="760998" cy="561302"/>
          </a:xfrm>
          <a:custGeom>
            <a:avLst/>
            <a:gdLst>
              <a:gd name="connsiteX0" fmla="*/ 17842 w 432667"/>
              <a:gd name="connsiteY0" fmla="*/ 0 h 209643"/>
              <a:gd name="connsiteX1" fmla="*/ 432667 w 432667"/>
              <a:gd name="connsiteY1" fmla="*/ 115973 h 209643"/>
              <a:gd name="connsiteX2" fmla="*/ 0 w 432667"/>
              <a:gd name="connsiteY2" fmla="*/ 209643 h 209643"/>
              <a:gd name="connsiteX3" fmla="*/ 0 w 432667"/>
              <a:gd name="connsiteY3" fmla="*/ 209643 h 209643"/>
              <a:gd name="connsiteX0" fmla="*/ 17842 w 432667"/>
              <a:gd name="connsiteY0" fmla="*/ 0 h 225208"/>
              <a:gd name="connsiteX1" fmla="*/ 432667 w 432667"/>
              <a:gd name="connsiteY1" fmla="*/ 115973 h 225208"/>
              <a:gd name="connsiteX2" fmla="*/ 0 w 432667"/>
              <a:gd name="connsiteY2" fmla="*/ 209643 h 225208"/>
              <a:gd name="connsiteX3" fmla="*/ 0 w 432667"/>
              <a:gd name="connsiteY3" fmla="*/ 209643 h 225208"/>
              <a:gd name="connsiteX0" fmla="*/ 17842 w 432667"/>
              <a:gd name="connsiteY0" fmla="*/ 0 h 230135"/>
              <a:gd name="connsiteX1" fmla="*/ 432667 w 432667"/>
              <a:gd name="connsiteY1" fmla="*/ 115973 h 230135"/>
              <a:gd name="connsiteX2" fmla="*/ 0 w 432667"/>
              <a:gd name="connsiteY2" fmla="*/ 209643 h 230135"/>
              <a:gd name="connsiteX3" fmla="*/ 0 w 432667"/>
              <a:gd name="connsiteY3" fmla="*/ 209643 h 230135"/>
              <a:gd name="connsiteX0" fmla="*/ 17842 w 432667"/>
              <a:gd name="connsiteY0" fmla="*/ 0 h 230135"/>
              <a:gd name="connsiteX1" fmla="*/ 432667 w 432667"/>
              <a:gd name="connsiteY1" fmla="*/ 115973 h 230135"/>
              <a:gd name="connsiteX2" fmla="*/ 0 w 432667"/>
              <a:gd name="connsiteY2" fmla="*/ 209643 h 230135"/>
              <a:gd name="connsiteX3" fmla="*/ 0 w 432667"/>
              <a:gd name="connsiteY3" fmla="*/ 209643 h 230135"/>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9467"/>
              <a:gd name="connsiteX1" fmla="*/ 437128 w 437128"/>
              <a:gd name="connsiteY1" fmla="*/ 156117 h 239467"/>
              <a:gd name="connsiteX2" fmla="*/ 0 w 437128"/>
              <a:gd name="connsiteY2" fmla="*/ 209643 h 239467"/>
              <a:gd name="connsiteX3" fmla="*/ 0 w 437128"/>
              <a:gd name="connsiteY3" fmla="*/ 209643 h 239467"/>
              <a:gd name="connsiteX0" fmla="*/ 17842 w 437128"/>
              <a:gd name="connsiteY0" fmla="*/ 0 h 230792"/>
              <a:gd name="connsiteX1" fmla="*/ 437128 w 437128"/>
              <a:gd name="connsiteY1" fmla="*/ 156117 h 230792"/>
              <a:gd name="connsiteX2" fmla="*/ 0 w 437128"/>
              <a:gd name="connsiteY2" fmla="*/ 209643 h 230792"/>
              <a:gd name="connsiteX3" fmla="*/ 0 w 437128"/>
              <a:gd name="connsiteY3" fmla="*/ 209643 h 230792"/>
              <a:gd name="connsiteX0" fmla="*/ 17842 w 437128"/>
              <a:gd name="connsiteY0" fmla="*/ 0 h 249436"/>
              <a:gd name="connsiteX1" fmla="*/ 437128 w 437128"/>
              <a:gd name="connsiteY1" fmla="*/ 156117 h 249436"/>
              <a:gd name="connsiteX2" fmla="*/ 0 w 437128"/>
              <a:gd name="connsiteY2" fmla="*/ 209643 h 249436"/>
              <a:gd name="connsiteX3" fmla="*/ 0 w 437128"/>
              <a:gd name="connsiteY3" fmla="*/ 209643 h 249436"/>
              <a:gd name="connsiteX0" fmla="*/ 17842 w 437128"/>
              <a:gd name="connsiteY0" fmla="*/ 0 h 266514"/>
              <a:gd name="connsiteX1" fmla="*/ 437128 w 437128"/>
              <a:gd name="connsiteY1" fmla="*/ 156117 h 266514"/>
              <a:gd name="connsiteX2" fmla="*/ 0 w 437128"/>
              <a:gd name="connsiteY2" fmla="*/ 209643 h 266514"/>
              <a:gd name="connsiteX3" fmla="*/ 0 w 437128"/>
              <a:gd name="connsiteY3" fmla="*/ 209643 h 266514"/>
              <a:gd name="connsiteX0" fmla="*/ 17842 w 437128"/>
              <a:gd name="connsiteY0" fmla="*/ 0 h 253781"/>
              <a:gd name="connsiteX1" fmla="*/ 437128 w 437128"/>
              <a:gd name="connsiteY1" fmla="*/ 156117 h 253781"/>
              <a:gd name="connsiteX2" fmla="*/ 0 w 437128"/>
              <a:gd name="connsiteY2" fmla="*/ 209643 h 253781"/>
              <a:gd name="connsiteX3" fmla="*/ 0 w 437128"/>
              <a:gd name="connsiteY3" fmla="*/ 209643 h 253781"/>
              <a:gd name="connsiteX0" fmla="*/ 17842 w 437128"/>
              <a:gd name="connsiteY0" fmla="*/ 0 h 263013"/>
              <a:gd name="connsiteX1" fmla="*/ 437128 w 437128"/>
              <a:gd name="connsiteY1" fmla="*/ 156117 h 263013"/>
              <a:gd name="connsiteX2" fmla="*/ 0 w 437128"/>
              <a:gd name="connsiteY2" fmla="*/ 209643 h 263013"/>
              <a:gd name="connsiteX3" fmla="*/ 0 w 437128"/>
              <a:gd name="connsiteY3" fmla="*/ 209643 h 263013"/>
              <a:gd name="connsiteX0" fmla="*/ 17842 w 432667"/>
              <a:gd name="connsiteY0" fmla="*/ 0 h 268626"/>
              <a:gd name="connsiteX1" fmla="*/ 432667 w 432667"/>
              <a:gd name="connsiteY1" fmla="*/ 169499 h 268626"/>
              <a:gd name="connsiteX2" fmla="*/ 0 w 432667"/>
              <a:gd name="connsiteY2" fmla="*/ 209643 h 268626"/>
              <a:gd name="connsiteX3" fmla="*/ 0 w 432667"/>
              <a:gd name="connsiteY3" fmla="*/ 209643 h 268626"/>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36735"/>
              <a:gd name="connsiteX1" fmla="*/ 432667 w 432667"/>
              <a:gd name="connsiteY1" fmla="*/ 116317 h 236735"/>
              <a:gd name="connsiteX2" fmla="*/ 0 w 432667"/>
              <a:gd name="connsiteY2" fmla="*/ 156461 h 236735"/>
              <a:gd name="connsiteX3" fmla="*/ 0 w 432667"/>
              <a:gd name="connsiteY3" fmla="*/ 156461 h 236735"/>
              <a:gd name="connsiteX0" fmla="*/ 94029 w 432667"/>
              <a:gd name="connsiteY0" fmla="*/ 0 h 231174"/>
              <a:gd name="connsiteX1" fmla="*/ 432667 w 432667"/>
              <a:gd name="connsiteY1" fmla="*/ 116317 h 231174"/>
              <a:gd name="connsiteX2" fmla="*/ 0 w 432667"/>
              <a:gd name="connsiteY2" fmla="*/ 156461 h 231174"/>
              <a:gd name="connsiteX3" fmla="*/ 0 w 432667"/>
              <a:gd name="connsiteY3" fmla="*/ 156461 h 231174"/>
              <a:gd name="connsiteX0" fmla="*/ 94029 w 432667"/>
              <a:gd name="connsiteY0" fmla="*/ 0 h 231174"/>
              <a:gd name="connsiteX1" fmla="*/ 432667 w 432667"/>
              <a:gd name="connsiteY1" fmla="*/ 116317 h 231174"/>
              <a:gd name="connsiteX2" fmla="*/ 0 w 432667"/>
              <a:gd name="connsiteY2" fmla="*/ 156461 h 231174"/>
              <a:gd name="connsiteX3" fmla="*/ 116916 w 432667"/>
              <a:gd name="connsiteY3" fmla="*/ 225733 h 231174"/>
              <a:gd name="connsiteX0" fmla="*/ 148664 w 487302"/>
              <a:gd name="connsiteY0" fmla="*/ 0 h 231174"/>
              <a:gd name="connsiteX1" fmla="*/ 487302 w 487302"/>
              <a:gd name="connsiteY1" fmla="*/ 116317 h 231174"/>
              <a:gd name="connsiteX2" fmla="*/ 54635 w 487302"/>
              <a:gd name="connsiteY2" fmla="*/ 156461 h 231174"/>
              <a:gd name="connsiteX3" fmla="*/ 0 w 487302"/>
              <a:gd name="connsiteY3" fmla="*/ 229338 h 231174"/>
              <a:gd name="connsiteX0" fmla="*/ 94029 w 432667"/>
              <a:gd name="connsiteY0" fmla="*/ 0 h 231174"/>
              <a:gd name="connsiteX1" fmla="*/ 432667 w 432667"/>
              <a:gd name="connsiteY1" fmla="*/ 116317 h 231174"/>
              <a:gd name="connsiteX2" fmla="*/ 0 w 432667"/>
              <a:gd name="connsiteY2" fmla="*/ 156461 h 231174"/>
              <a:gd name="connsiteX0" fmla="*/ 0 w 338638"/>
              <a:gd name="connsiteY0" fmla="*/ 0 h 269212"/>
              <a:gd name="connsiteX1" fmla="*/ 338638 w 338638"/>
              <a:gd name="connsiteY1" fmla="*/ 116317 h 269212"/>
              <a:gd name="connsiteX2" fmla="*/ 26076 w 338638"/>
              <a:gd name="connsiteY2" fmla="*/ 212773 h 269212"/>
              <a:gd name="connsiteX0" fmla="*/ 0 w 338638"/>
              <a:gd name="connsiteY0" fmla="*/ 0 h 224014"/>
              <a:gd name="connsiteX1" fmla="*/ 338638 w 338638"/>
              <a:gd name="connsiteY1" fmla="*/ 116317 h 224014"/>
              <a:gd name="connsiteX2" fmla="*/ 26076 w 338638"/>
              <a:gd name="connsiteY2" fmla="*/ 212773 h 224014"/>
            </a:gdLst>
            <a:ahLst/>
            <a:cxnLst>
              <a:cxn ang="0">
                <a:pos x="connsiteX0" y="connsiteY0"/>
              </a:cxn>
              <a:cxn ang="0">
                <a:pos x="connsiteX1" y="connsiteY1"/>
              </a:cxn>
              <a:cxn ang="0">
                <a:pos x="connsiteX2" y="connsiteY2"/>
              </a:cxn>
            </a:cxnLst>
            <a:rect l="l" t="t" r="r" b="b"/>
            <a:pathLst>
              <a:path w="338638" h="224014">
                <a:moveTo>
                  <a:pt x="0" y="0"/>
                </a:moveTo>
                <a:cubicBezTo>
                  <a:pt x="78034" y="70473"/>
                  <a:pt x="155120" y="158616"/>
                  <a:pt x="338638" y="116317"/>
                </a:cubicBezTo>
                <a:cubicBezTo>
                  <a:pt x="212257" y="245671"/>
                  <a:pt x="94169" y="229654"/>
                  <a:pt x="26076" y="212773"/>
                </a:cubicBezTo>
              </a:path>
            </a:pathLst>
          </a:custGeom>
          <a:solidFill>
            <a:schemeClr val="bg1"/>
          </a:solidFill>
          <a:ln w="381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dirty="0">
              <a:solidFill>
                <a:schemeClr val="tx1"/>
              </a:solidFill>
            </a:endParaRPr>
          </a:p>
        </p:txBody>
      </p:sp>
    </p:spTree>
    <p:extLst>
      <p:ext uri="{BB962C8B-B14F-4D97-AF65-F5344CB8AC3E}">
        <p14:creationId xmlns:p14="http://schemas.microsoft.com/office/powerpoint/2010/main" val="1333373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F4DA"/>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5223CC-B441-3E4F-A6EC-6FCCEE3E4003}"/>
              </a:ext>
            </a:extLst>
          </p:cNvPr>
          <p:cNvSpPr>
            <a:spLocks noGrp="1"/>
          </p:cNvSpPr>
          <p:nvPr>
            <p:ph type="title"/>
          </p:nvPr>
        </p:nvSpPr>
        <p:spPr>
          <a:xfrm>
            <a:off x="4360126" y="793169"/>
            <a:ext cx="6993674" cy="1325563"/>
          </a:xfrm>
        </p:spPr>
        <p:txBody>
          <a:bodyPr>
            <a:normAutofit/>
          </a:bodyPr>
          <a:lstStyle/>
          <a:p>
            <a:r>
              <a:rPr lang="en-US" sz="4800" dirty="0"/>
              <a:t>Self Check</a:t>
            </a:r>
            <a:endParaRPr lang="en-US" sz="4800" b="1" dirty="0"/>
          </a:p>
        </p:txBody>
      </p:sp>
      <p:sp>
        <p:nvSpPr>
          <p:cNvPr id="5" name="Content Placeholder 4">
            <a:extLst>
              <a:ext uri="{FF2B5EF4-FFF2-40B4-BE49-F238E27FC236}">
                <a16:creationId xmlns:a16="http://schemas.microsoft.com/office/drawing/2014/main" id="{F19387EF-8AAF-404F-85C8-0233772F0361}"/>
              </a:ext>
            </a:extLst>
          </p:cNvPr>
          <p:cNvSpPr>
            <a:spLocks noGrp="1"/>
          </p:cNvSpPr>
          <p:nvPr>
            <p:ph idx="1"/>
          </p:nvPr>
        </p:nvSpPr>
        <p:spPr>
          <a:xfrm>
            <a:off x="4360126" y="2118732"/>
            <a:ext cx="6993673" cy="4204008"/>
          </a:xfrm>
        </p:spPr>
        <p:txBody>
          <a:bodyPr>
            <a:normAutofit/>
          </a:bodyPr>
          <a:lstStyle/>
          <a:p>
            <a:pPr marL="0" indent="0">
              <a:buNone/>
            </a:pPr>
            <a:r>
              <a:rPr lang="en-US" sz="3200" b="1" dirty="0"/>
              <a:t>Now, </a:t>
            </a:r>
            <a:r>
              <a:rPr lang="en-US" sz="3200" dirty="0"/>
              <a:t>what do you know about t</a:t>
            </a:r>
            <a:r>
              <a:rPr lang="en-US" dirty="0"/>
              <a:t>he Sign of the Cross at the Holy Water Font:</a:t>
            </a:r>
            <a:br>
              <a:rPr lang="en-US" dirty="0"/>
            </a:br>
            <a:endParaRPr lang="en-US" dirty="0"/>
          </a:p>
          <a:p>
            <a:pPr>
              <a:lnSpc>
                <a:spcPts val="2040"/>
              </a:lnSpc>
              <a:spcBef>
                <a:spcPts val="0"/>
              </a:spcBef>
            </a:pPr>
            <a:r>
              <a:rPr lang="en-US" dirty="0"/>
              <a:t>What is it?</a:t>
            </a:r>
          </a:p>
          <a:p>
            <a:pPr marL="0" indent="0">
              <a:lnSpc>
                <a:spcPts val="2040"/>
              </a:lnSpc>
              <a:spcBef>
                <a:spcPts val="0"/>
              </a:spcBef>
              <a:buNone/>
            </a:pPr>
            <a:endParaRPr lang="en-US" dirty="0"/>
          </a:p>
          <a:p>
            <a:pPr>
              <a:lnSpc>
                <a:spcPts val="2040"/>
              </a:lnSpc>
              <a:spcBef>
                <a:spcPts val="0"/>
              </a:spcBef>
            </a:pPr>
            <a:r>
              <a:rPr lang="en-US" dirty="0"/>
              <a:t>How does it connect to scripture?</a:t>
            </a:r>
            <a:br>
              <a:rPr lang="en-US" dirty="0"/>
            </a:br>
            <a:endParaRPr lang="en-US" dirty="0"/>
          </a:p>
          <a:p>
            <a:pPr>
              <a:lnSpc>
                <a:spcPts val="2040"/>
              </a:lnSpc>
              <a:spcBef>
                <a:spcPts val="0"/>
              </a:spcBef>
            </a:pPr>
            <a:r>
              <a:rPr lang="en-US" dirty="0"/>
              <a:t>How did it develop?</a:t>
            </a:r>
            <a:br>
              <a:rPr lang="en-US" dirty="0"/>
            </a:br>
            <a:endParaRPr lang="en-US" dirty="0"/>
          </a:p>
          <a:p>
            <a:pPr>
              <a:lnSpc>
                <a:spcPts val="2040"/>
              </a:lnSpc>
              <a:spcBef>
                <a:spcPts val="0"/>
              </a:spcBef>
            </a:pPr>
            <a:r>
              <a:rPr lang="en-US" dirty="0"/>
              <a:t>What does it mean to me and others?</a:t>
            </a:r>
            <a:br>
              <a:rPr lang="en-US" dirty="0"/>
            </a:br>
            <a:br>
              <a:rPr lang="en-US" dirty="0"/>
            </a:br>
            <a:endParaRPr lang="en-US" dirty="0"/>
          </a:p>
        </p:txBody>
      </p:sp>
      <p:pic>
        <p:nvPicPr>
          <p:cNvPr id="15" name="Graphic 14" descr="Bullseye with solid fill">
            <a:extLst>
              <a:ext uri="{FF2B5EF4-FFF2-40B4-BE49-F238E27FC236}">
                <a16:creationId xmlns:a16="http://schemas.microsoft.com/office/drawing/2014/main" id="{7D359051-2F61-BE4E-BFC9-8EC0AAE4103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24000" y="2400300"/>
            <a:ext cx="2057400" cy="2057400"/>
          </a:xfrm>
          <a:prstGeom prst="rect">
            <a:avLst/>
          </a:prstGeom>
        </p:spPr>
      </p:pic>
    </p:spTree>
    <p:extLst>
      <p:ext uri="{BB962C8B-B14F-4D97-AF65-F5344CB8AC3E}">
        <p14:creationId xmlns:p14="http://schemas.microsoft.com/office/powerpoint/2010/main" val="2606350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4DA"/>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5223CC-B441-3E4F-A6EC-6FCCEE3E4003}"/>
              </a:ext>
            </a:extLst>
          </p:cNvPr>
          <p:cNvSpPr>
            <a:spLocks noGrp="1"/>
          </p:cNvSpPr>
          <p:nvPr>
            <p:ph type="title"/>
          </p:nvPr>
        </p:nvSpPr>
        <p:spPr>
          <a:xfrm>
            <a:off x="4360126" y="793169"/>
            <a:ext cx="6993674" cy="1325563"/>
          </a:xfrm>
        </p:spPr>
        <p:txBody>
          <a:bodyPr>
            <a:normAutofit/>
          </a:bodyPr>
          <a:lstStyle/>
          <a:p>
            <a:r>
              <a:rPr lang="en-US" sz="4800" b="0" dirty="0"/>
              <a:t>Learning Objectives</a:t>
            </a:r>
          </a:p>
        </p:txBody>
      </p:sp>
      <p:sp>
        <p:nvSpPr>
          <p:cNvPr id="5" name="Content Placeholder 4">
            <a:extLst>
              <a:ext uri="{FF2B5EF4-FFF2-40B4-BE49-F238E27FC236}">
                <a16:creationId xmlns:a16="http://schemas.microsoft.com/office/drawing/2014/main" id="{F19387EF-8AAF-404F-85C8-0233772F0361}"/>
              </a:ext>
            </a:extLst>
          </p:cNvPr>
          <p:cNvSpPr>
            <a:spLocks noGrp="1"/>
          </p:cNvSpPr>
          <p:nvPr>
            <p:ph idx="1"/>
          </p:nvPr>
        </p:nvSpPr>
        <p:spPr>
          <a:xfrm>
            <a:off x="4360126" y="2118732"/>
            <a:ext cx="6993673" cy="4204008"/>
          </a:xfrm>
        </p:spPr>
        <p:txBody>
          <a:bodyPr>
            <a:normAutofit/>
          </a:bodyPr>
          <a:lstStyle/>
          <a:p>
            <a:pPr marL="0" indent="0">
              <a:buNone/>
            </a:pPr>
            <a:r>
              <a:rPr lang="en-US" sz="3200" dirty="0"/>
              <a:t>To know about t</a:t>
            </a:r>
            <a:r>
              <a:rPr lang="en-US" dirty="0"/>
              <a:t>he </a:t>
            </a:r>
            <a:r>
              <a:rPr lang="en-US" b="1" dirty="0"/>
              <a:t>Sign of the Cross </a:t>
            </a:r>
            <a:br>
              <a:rPr lang="en-US" dirty="0"/>
            </a:br>
            <a:r>
              <a:rPr lang="en-US" dirty="0"/>
              <a:t>at the Holy Water Font:</a:t>
            </a:r>
            <a:br>
              <a:rPr lang="en-US" dirty="0"/>
            </a:br>
            <a:endParaRPr lang="en-US" dirty="0"/>
          </a:p>
          <a:p>
            <a:pPr>
              <a:lnSpc>
                <a:spcPts val="2040"/>
              </a:lnSpc>
              <a:spcBef>
                <a:spcPts val="0"/>
              </a:spcBef>
            </a:pPr>
            <a:r>
              <a:rPr lang="en-US" dirty="0"/>
              <a:t>What is it?</a:t>
            </a:r>
          </a:p>
          <a:p>
            <a:pPr marL="0" indent="0">
              <a:lnSpc>
                <a:spcPts val="2040"/>
              </a:lnSpc>
              <a:spcBef>
                <a:spcPts val="0"/>
              </a:spcBef>
              <a:buNone/>
            </a:pPr>
            <a:endParaRPr lang="en-US" dirty="0"/>
          </a:p>
          <a:p>
            <a:pPr>
              <a:lnSpc>
                <a:spcPts val="2040"/>
              </a:lnSpc>
              <a:spcBef>
                <a:spcPts val="0"/>
              </a:spcBef>
            </a:pPr>
            <a:r>
              <a:rPr lang="en-US" dirty="0"/>
              <a:t>How does it connect to scripture?</a:t>
            </a:r>
            <a:br>
              <a:rPr lang="en-US" dirty="0"/>
            </a:br>
            <a:endParaRPr lang="en-US" dirty="0"/>
          </a:p>
          <a:p>
            <a:pPr>
              <a:lnSpc>
                <a:spcPts val="2040"/>
              </a:lnSpc>
              <a:spcBef>
                <a:spcPts val="0"/>
              </a:spcBef>
            </a:pPr>
            <a:r>
              <a:rPr lang="en-US" dirty="0"/>
              <a:t>How did it develop?</a:t>
            </a:r>
            <a:br>
              <a:rPr lang="en-US" dirty="0"/>
            </a:br>
            <a:endParaRPr lang="en-US" dirty="0"/>
          </a:p>
          <a:p>
            <a:pPr>
              <a:lnSpc>
                <a:spcPts val="2040"/>
              </a:lnSpc>
              <a:spcBef>
                <a:spcPts val="0"/>
              </a:spcBef>
            </a:pPr>
            <a:r>
              <a:rPr lang="en-US" dirty="0"/>
              <a:t>What does it mean to me and others?</a:t>
            </a:r>
            <a:br>
              <a:rPr lang="en-US" dirty="0"/>
            </a:br>
            <a:br>
              <a:rPr lang="en-US" dirty="0"/>
            </a:br>
            <a:endParaRPr lang="en-US" dirty="0"/>
          </a:p>
        </p:txBody>
      </p:sp>
      <p:pic>
        <p:nvPicPr>
          <p:cNvPr id="15" name="Graphic 14" descr="Bullseye with solid fill">
            <a:extLst>
              <a:ext uri="{FF2B5EF4-FFF2-40B4-BE49-F238E27FC236}">
                <a16:creationId xmlns:a16="http://schemas.microsoft.com/office/drawing/2014/main" id="{7D359051-2F61-BE4E-BFC9-8EC0AAE4103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24000" y="2400300"/>
            <a:ext cx="2057400" cy="2057400"/>
          </a:xfrm>
          <a:prstGeom prst="rect">
            <a:avLst/>
          </a:prstGeom>
        </p:spPr>
      </p:pic>
    </p:spTree>
    <p:extLst>
      <p:ext uri="{BB962C8B-B14F-4D97-AF65-F5344CB8AC3E}">
        <p14:creationId xmlns:p14="http://schemas.microsoft.com/office/powerpoint/2010/main" val="34709952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313B1-24A1-3249-8E14-AC0625F9B1FE}"/>
              </a:ext>
            </a:extLst>
          </p:cNvPr>
          <p:cNvSpPr>
            <a:spLocks noGrp="1"/>
          </p:cNvSpPr>
          <p:nvPr>
            <p:ph type="title"/>
          </p:nvPr>
        </p:nvSpPr>
        <p:spPr/>
        <p:txBody>
          <a:bodyPr/>
          <a:lstStyle/>
          <a:p>
            <a:pPr algn="ctr"/>
            <a:r>
              <a:rPr lang="en-US" dirty="0"/>
              <a:t>What is it?</a:t>
            </a:r>
          </a:p>
        </p:txBody>
      </p:sp>
      <p:pic>
        <p:nvPicPr>
          <p:cNvPr id="7" name="Content Placeholder 6" descr="A cartoon of a person&#10;&#10;Description automatically generated">
            <a:hlinkClick r:id="rId2"/>
            <a:extLst>
              <a:ext uri="{FF2B5EF4-FFF2-40B4-BE49-F238E27FC236}">
                <a16:creationId xmlns:a16="http://schemas.microsoft.com/office/drawing/2014/main" id="{7A6C4BA1-A292-C64B-98BC-8D8DB1313796}"/>
              </a:ext>
            </a:extLst>
          </p:cNvPr>
          <p:cNvPicPr>
            <a:picLocks noGrp="1" noChangeAspect="1"/>
          </p:cNvPicPr>
          <p:nvPr>
            <p:ph idx="1"/>
          </p:nvPr>
        </p:nvPicPr>
        <p:blipFill>
          <a:blip r:embed="rId3"/>
          <a:stretch>
            <a:fillRect/>
          </a:stretch>
        </p:blipFill>
        <p:spPr>
          <a:xfrm>
            <a:off x="2191247" y="1825625"/>
            <a:ext cx="7809506" cy="4351338"/>
          </a:xfrm>
          <a:ln w="28575">
            <a:solidFill>
              <a:schemeClr val="bg1"/>
            </a:solidFill>
          </a:ln>
        </p:spPr>
      </p:pic>
    </p:spTree>
    <p:extLst>
      <p:ext uri="{BB962C8B-B14F-4D97-AF65-F5344CB8AC3E}">
        <p14:creationId xmlns:p14="http://schemas.microsoft.com/office/powerpoint/2010/main" val="494742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313B1-24A1-3249-8E14-AC0625F9B1FE}"/>
              </a:ext>
            </a:extLst>
          </p:cNvPr>
          <p:cNvSpPr>
            <a:spLocks noGrp="1"/>
          </p:cNvSpPr>
          <p:nvPr>
            <p:ph type="title"/>
          </p:nvPr>
        </p:nvSpPr>
        <p:spPr/>
        <p:txBody>
          <a:bodyPr/>
          <a:lstStyle/>
          <a:p>
            <a:pPr algn="ctr"/>
            <a:r>
              <a:rPr lang="en-US" dirty="0"/>
              <a:t>What is it?</a:t>
            </a:r>
          </a:p>
        </p:txBody>
      </p:sp>
      <p:pic>
        <p:nvPicPr>
          <p:cNvPr id="15" name="Content Placeholder 6" descr="A child in a red sweater&#10;&#10;Description automatically generated">
            <a:extLst>
              <a:ext uri="{FF2B5EF4-FFF2-40B4-BE49-F238E27FC236}">
                <a16:creationId xmlns:a16="http://schemas.microsoft.com/office/drawing/2014/main" id="{FB0940D6-2620-074C-9DDD-5BA456A5B9C9}"/>
              </a:ext>
            </a:extLst>
          </p:cNvPr>
          <p:cNvPicPr>
            <a:picLocks noGrp="1" noChangeAspect="1"/>
          </p:cNvPicPr>
          <p:nvPr>
            <p:ph idx="1"/>
          </p:nvPr>
        </p:nvPicPr>
        <p:blipFill rotWithShape="1">
          <a:blip r:embed="rId2"/>
          <a:srcRect l="40494" t="3836" r="40156" b="53308"/>
          <a:stretch/>
        </p:blipFill>
        <p:spPr>
          <a:xfrm>
            <a:off x="7945760" y="2375742"/>
            <a:ext cx="2965013" cy="3787415"/>
          </a:xfrm>
        </p:spPr>
      </p:pic>
      <p:grpSp>
        <p:nvGrpSpPr>
          <p:cNvPr id="16" name="Group 15">
            <a:extLst>
              <a:ext uri="{FF2B5EF4-FFF2-40B4-BE49-F238E27FC236}">
                <a16:creationId xmlns:a16="http://schemas.microsoft.com/office/drawing/2014/main" id="{9003F4D2-AA11-C744-9A25-C05470CD003F}"/>
              </a:ext>
            </a:extLst>
          </p:cNvPr>
          <p:cNvGrpSpPr/>
          <p:nvPr/>
        </p:nvGrpSpPr>
        <p:grpSpPr>
          <a:xfrm>
            <a:off x="1074822" y="1825853"/>
            <a:ext cx="6568013" cy="2687781"/>
            <a:chOff x="1038253" y="1829198"/>
            <a:chExt cx="6568013" cy="2687781"/>
          </a:xfrm>
        </p:grpSpPr>
        <p:grpSp>
          <p:nvGrpSpPr>
            <p:cNvPr id="8" name="Group 7">
              <a:extLst>
                <a:ext uri="{FF2B5EF4-FFF2-40B4-BE49-F238E27FC236}">
                  <a16:creationId xmlns:a16="http://schemas.microsoft.com/office/drawing/2014/main" id="{30901D80-74D4-0F49-B683-AE934CE8CD3F}"/>
                </a:ext>
              </a:extLst>
            </p:cNvPr>
            <p:cNvGrpSpPr/>
            <p:nvPr/>
          </p:nvGrpSpPr>
          <p:grpSpPr>
            <a:xfrm>
              <a:off x="1038253" y="1829198"/>
              <a:ext cx="5909612" cy="2687781"/>
              <a:chOff x="4345068" y="507300"/>
              <a:chExt cx="2809829" cy="1277953"/>
            </a:xfrm>
          </p:grpSpPr>
          <p:sp>
            <p:nvSpPr>
              <p:cNvPr id="9" name="Rounded Rectangle 8">
                <a:extLst>
                  <a:ext uri="{FF2B5EF4-FFF2-40B4-BE49-F238E27FC236}">
                    <a16:creationId xmlns:a16="http://schemas.microsoft.com/office/drawing/2014/main" id="{1780EABF-2F93-8B45-9BA3-6DA82E6EBAC5}"/>
                  </a:ext>
                </a:extLst>
              </p:cNvPr>
              <p:cNvSpPr/>
              <p:nvPr/>
            </p:nvSpPr>
            <p:spPr>
              <a:xfrm>
                <a:off x="4345068" y="507300"/>
                <a:ext cx="2809829" cy="1277953"/>
              </a:xfrm>
              <a:prstGeom prst="roundRect">
                <a:avLst>
                  <a:gd name="adj" fmla="val 502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AFBF1C2-302F-204D-99A5-3B56CE602D31}"/>
                  </a:ext>
                </a:extLst>
              </p:cNvPr>
              <p:cNvSpPr txBox="1"/>
              <p:nvPr/>
            </p:nvSpPr>
            <p:spPr>
              <a:xfrm>
                <a:off x="4443207" y="648194"/>
                <a:ext cx="2547382" cy="980463"/>
              </a:xfrm>
              <a:prstGeom prst="rect">
                <a:avLst/>
              </a:prstGeom>
              <a:noFill/>
              <a:ln w="38100">
                <a:noFill/>
              </a:ln>
            </p:spPr>
            <p:txBody>
              <a:bodyPr wrap="square">
                <a:spAutoFit/>
              </a:bodyPr>
              <a:lstStyle/>
              <a:p>
                <a:pPr marL="0" indent="0" algn="ctr">
                  <a:buNone/>
                </a:pPr>
                <a:r>
                  <a:rPr lang="en-GB" sz="3200" dirty="0"/>
                  <a:t>The Sign of the Cross is a very short prayer that summarises everything we believe in just a few seconds.</a:t>
                </a:r>
                <a:endParaRPr lang="en-US" sz="3200" dirty="0"/>
              </a:p>
            </p:txBody>
          </p:sp>
        </p:grpSp>
        <p:sp>
          <p:nvSpPr>
            <p:cNvPr id="11" name="Freeform 10">
              <a:extLst>
                <a:ext uri="{FF2B5EF4-FFF2-40B4-BE49-F238E27FC236}">
                  <a16:creationId xmlns:a16="http://schemas.microsoft.com/office/drawing/2014/main" id="{ED414AB2-04E4-BB4C-BCF9-39B9387D4681}"/>
                </a:ext>
              </a:extLst>
            </p:cNvPr>
            <p:cNvSpPr/>
            <p:nvPr/>
          </p:nvSpPr>
          <p:spPr>
            <a:xfrm rot="498623">
              <a:off x="6845268" y="3574277"/>
              <a:ext cx="760998" cy="561302"/>
            </a:xfrm>
            <a:custGeom>
              <a:avLst/>
              <a:gdLst>
                <a:gd name="connsiteX0" fmla="*/ 17842 w 432667"/>
                <a:gd name="connsiteY0" fmla="*/ 0 h 209643"/>
                <a:gd name="connsiteX1" fmla="*/ 432667 w 432667"/>
                <a:gd name="connsiteY1" fmla="*/ 115973 h 209643"/>
                <a:gd name="connsiteX2" fmla="*/ 0 w 432667"/>
                <a:gd name="connsiteY2" fmla="*/ 209643 h 209643"/>
                <a:gd name="connsiteX3" fmla="*/ 0 w 432667"/>
                <a:gd name="connsiteY3" fmla="*/ 209643 h 209643"/>
                <a:gd name="connsiteX0" fmla="*/ 17842 w 432667"/>
                <a:gd name="connsiteY0" fmla="*/ 0 h 225208"/>
                <a:gd name="connsiteX1" fmla="*/ 432667 w 432667"/>
                <a:gd name="connsiteY1" fmla="*/ 115973 h 225208"/>
                <a:gd name="connsiteX2" fmla="*/ 0 w 432667"/>
                <a:gd name="connsiteY2" fmla="*/ 209643 h 225208"/>
                <a:gd name="connsiteX3" fmla="*/ 0 w 432667"/>
                <a:gd name="connsiteY3" fmla="*/ 209643 h 225208"/>
                <a:gd name="connsiteX0" fmla="*/ 17842 w 432667"/>
                <a:gd name="connsiteY0" fmla="*/ 0 h 230135"/>
                <a:gd name="connsiteX1" fmla="*/ 432667 w 432667"/>
                <a:gd name="connsiteY1" fmla="*/ 115973 h 230135"/>
                <a:gd name="connsiteX2" fmla="*/ 0 w 432667"/>
                <a:gd name="connsiteY2" fmla="*/ 209643 h 230135"/>
                <a:gd name="connsiteX3" fmla="*/ 0 w 432667"/>
                <a:gd name="connsiteY3" fmla="*/ 209643 h 230135"/>
                <a:gd name="connsiteX0" fmla="*/ 17842 w 432667"/>
                <a:gd name="connsiteY0" fmla="*/ 0 h 230135"/>
                <a:gd name="connsiteX1" fmla="*/ 432667 w 432667"/>
                <a:gd name="connsiteY1" fmla="*/ 115973 h 230135"/>
                <a:gd name="connsiteX2" fmla="*/ 0 w 432667"/>
                <a:gd name="connsiteY2" fmla="*/ 209643 h 230135"/>
                <a:gd name="connsiteX3" fmla="*/ 0 w 432667"/>
                <a:gd name="connsiteY3" fmla="*/ 209643 h 230135"/>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9467"/>
                <a:gd name="connsiteX1" fmla="*/ 437128 w 437128"/>
                <a:gd name="connsiteY1" fmla="*/ 156117 h 239467"/>
                <a:gd name="connsiteX2" fmla="*/ 0 w 437128"/>
                <a:gd name="connsiteY2" fmla="*/ 209643 h 239467"/>
                <a:gd name="connsiteX3" fmla="*/ 0 w 437128"/>
                <a:gd name="connsiteY3" fmla="*/ 209643 h 239467"/>
                <a:gd name="connsiteX0" fmla="*/ 17842 w 437128"/>
                <a:gd name="connsiteY0" fmla="*/ 0 h 230792"/>
                <a:gd name="connsiteX1" fmla="*/ 437128 w 437128"/>
                <a:gd name="connsiteY1" fmla="*/ 156117 h 230792"/>
                <a:gd name="connsiteX2" fmla="*/ 0 w 437128"/>
                <a:gd name="connsiteY2" fmla="*/ 209643 h 230792"/>
                <a:gd name="connsiteX3" fmla="*/ 0 w 437128"/>
                <a:gd name="connsiteY3" fmla="*/ 209643 h 230792"/>
                <a:gd name="connsiteX0" fmla="*/ 17842 w 437128"/>
                <a:gd name="connsiteY0" fmla="*/ 0 h 249436"/>
                <a:gd name="connsiteX1" fmla="*/ 437128 w 437128"/>
                <a:gd name="connsiteY1" fmla="*/ 156117 h 249436"/>
                <a:gd name="connsiteX2" fmla="*/ 0 w 437128"/>
                <a:gd name="connsiteY2" fmla="*/ 209643 h 249436"/>
                <a:gd name="connsiteX3" fmla="*/ 0 w 437128"/>
                <a:gd name="connsiteY3" fmla="*/ 209643 h 249436"/>
                <a:gd name="connsiteX0" fmla="*/ 17842 w 437128"/>
                <a:gd name="connsiteY0" fmla="*/ 0 h 266514"/>
                <a:gd name="connsiteX1" fmla="*/ 437128 w 437128"/>
                <a:gd name="connsiteY1" fmla="*/ 156117 h 266514"/>
                <a:gd name="connsiteX2" fmla="*/ 0 w 437128"/>
                <a:gd name="connsiteY2" fmla="*/ 209643 h 266514"/>
                <a:gd name="connsiteX3" fmla="*/ 0 w 437128"/>
                <a:gd name="connsiteY3" fmla="*/ 209643 h 266514"/>
                <a:gd name="connsiteX0" fmla="*/ 17842 w 437128"/>
                <a:gd name="connsiteY0" fmla="*/ 0 h 253781"/>
                <a:gd name="connsiteX1" fmla="*/ 437128 w 437128"/>
                <a:gd name="connsiteY1" fmla="*/ 156117 h 253781"/>
                <a:gd name="connsiteX2" fmla="*/ 0 w 437128"/>
                <a:gd name="connsiteY2" fmla="*/ 209643 h 253781"/>
                <a:gd name="connsiteX3" fmla="*/ 0 w 437128"/>
                <a:gd name="connsiteY3" fmla="*/ 209643 h 253781"/>
                <a:gd name="connsiteX0" fmla="*/ 17842 w 437128"/>
                <a:gd name="connsiteY0" fmla="*/ 0 h 263013"/>
                <a:gd name="connsiteX1" fmla="*/ 437128 w 437128"/>
                <a:gd name="connsiteY1" fmla="*/ 156117 h 263013"/>
                <a:gd name="connsiteX2" fmla="*/ 0 w 437128"/>
                <a:gd name="connsiteY2" fmla="*/ 209643 h 263013"/>
                <a:gd name="connsiteX3" fmla="*/ 0 w 437128"/>
                <a:gd name="connsiteY3" fmla="*/ 209643 h 263013"/>
                <a:gd name="connsiteX0" fmla="*/ 17842 w 432667"/>
                <a:gd name="connsiteY0" fmla="*/ 0 h 268626"/>
                <a:gd name="connsiteX1" fmla="*/ 432667 w 432667"/>
                <a:gd name="connsiteY1" fmla="*/ 169499 h 268626"/>
                <a:gd name="connsiteX2" fmla="*/ 0 w 432667"/>
                <a:gd name="connsiteY2" fmla="*/ 209643 h 268626"/>
                <a:gd name="connsiteX3" fmla="*/ 0 w 432667"/>
                <a:gd name="connsiteY3" fmla="*/ 209643 h 268626"/>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36735"/>
                <a:gd name="connsiteX1" fmla="*/ 432667 w 432667"/>
                <a:gd name="connsiteY1" fmla="*/ 116317 h 236735"/>
                <a:gd name="connsiteX2" fmla="*/ 0 w 432667"/>
                <a:gd name="connsiteY2" fmla="*/ 156461 h 236735"/>
                <a:gd name="connsiteX3" fmla="*/ 0 w 432667"/>
                <a:gd name="connsiteY3" fmla="*/ 156461 h 236735"/>
                <a:gd name="connsiteX0" fmla="*/ 94029 w 432667"/>
                <a:gd name="connsiteY0" fmla="*/ 0 h 231174"/>
                <a:gd name="connsiteX1" fmla="*/ 432667 w 432667"/>
                <a:gd name="connsiteY1" fmla="*/ 116317 h 231174"/>
                <a:gd name="connsiteX2" fmla="*/ 0 w 432667"/>
                <a:gd name="connsiteY2" fmla="*/ 156461 h 231174"/>
                <a:gd name="connsiteX3" fmla="*/ 0 w 432667"/>
                <a:gd name="connsiteY3" fmla="*/ 156461 h 231174"/>
                <a:gd name="connsiteX0" fmla="*/ 94029 w 432667"/>
                <a:gd name="connsiteY0" fmla="*/ 0 h 231174"/>
                <a:gd name="connsiteX1" fmla="*/ 432667 w 432667"/>
                <a:gd name="connsiteY1" fmla="*/ 116317 h 231174"/>
                <a:gd name="connsiteX2" fmla="*/ 0 w 432667"/>
                <a:gd name="connsiteY2" fmla="*/ 156461 h 231174"/>
                <a:gd name="connsiteX3" fmla="*/ 116916 w 432667"/>
                <a:gd name="connsiteY3" fmla="*/ 225733 h 231174"/>
                <a:gd name="connsiteX0" fmla="*/ 148664 w 487302"/>
                <a:gd name="connsiteY0" fmla="*/ 0 h 231174"/>
                <a:gd name="connsiteX1" fmla="*/ 487302 w 487302"/>
                <a:gd name="connsiteY1" fmla="*/ 116317 h 231174"/>
                <a:gd name="connsiteX2" fmla="*/ 54635 w 487302"/>
                <a:gd name="connsiteY2" fmla="*/ 156461 h 231174"/>
                <a:gd name="connsiteX3" fmla="*/ 0 w 487302"/>
                <a:gd name="connsiteY3" fmla="*/ 229338 h 231174"/>
                <a:gd name="connsiteX0" fmla="*/ 94029 w 432667"/>
                <a:gd name="connsiteY0" fmla="*/ 0 h 231174"/>
                <a:gd name="connsiteX1" fmla="*/ 432667 w 432667"/>
                <a:gd name="connsiteY1" fmla="*/ 116317 h 231174"/>
                <a:gd name="connsiteX2" fmla="*/ 0 w 432667"/>
                <a:gd name="connsiteY2" fmla="*/ 156461 h 231174"/>
                <a:gd name="connsiteX0" fmla="*/ 0 w 338638"/>
                <a:gd name="connsiteY0" fmla="*/ 0 h 269212"/>
                <a:gd name="connsiteX1" fmla="*/ 338638 w 338638"/>
                <a:gd name="connsiteY1" fmla="*/ 116317 h 269212"/>
                <a:gd name="connsiteX2" fmla="*/ 26076 w 338638"/>
                <a:gd name="connsiteY2" fmla="*/ 212773 h 269212"/>
                <a:gd name="connsiteX0" fmla="*/ 0 w 338638"/>
                <a:gd name="connsiteY0" fmla="*/ 0 h 224014"/>
                <a:gd name="connsiteX1" fmla="*/ 338638 w 338638"/>
                <a:gd name="connsiteY1" fmla="*/ 116317 h 224014"/>
                <a:gd name="connsiteX2" fmla="*/ 26076 w 338638"/>
                <a:gd name="connsiteY2" fmla="*/ 212773 h 224014"/>
              </a:gdLst>
              <a:ahLst/>
              <a:cxnLst>
                <a:cxn ang="0">
                  <a:pos x="connsiteX0" y="connsiteY0"/>
                </a:cxn>
                <a:cxn ang="0">
                  <a:pos x="connsiteX1" y="connsiteY1"/>
                </a:cxn>
                <a:cxn ang="0">
                  <a:pos x="connsiteX2" y="connsiteY2"/>
                </a:cxn>
              </a:cxnLst>
              <a:rect l="l" t="t" r="r" b="b"/>
              <a:pathLst>
                <a:path w="338638" h="224014">
                  <a:moveTo>
                    <a:pt x="0" y="0"/>
                  </a:moveTo>
                  <a:cubicBezTo>
                    <a:pt x="78034" y="70473"/>
                    <a:pt x="155120" y="158616"/>
                    <a:pt x="338638" y="116317"/>
                  </a:cubicBezTo>
                  <a:cubicBezTo>
                    <a:pt x="212257" y="245671"/>
                    <a:pt x="94169" y="229654"/>
                    <a:pt x="26076" y="212773"/>
                  </a:cubicBezTo>
                </a:path>
              </a:pathLst>
            </a:custGeom>
            <a:solidFill>
              <a:schemeClr val="bg1"/>
            </a:solidFill>
            <a:ln w="381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dirty="0">
                <a:solidFill>
                  <a:schemeClr val="tx1"/>
                </a:solidFill>
              </a:endParaRPr>
            </a:p>
          </p:txBody>
        </p:sp>
      </p:grpSp>
    </p:spTree>
    <p:extLst>
      <p:ext uri="{BB962C8B-B14F-4D97-AF65-F5344CB8AC3E}">
        <p14:creationId xmlns:p14="http://schemas.microsoft.com/office/powerpoint/2010/main" val="520726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313B1-24A1-3249-8E14-AC0625F9B1FE}"/>
              </a:ext>
            </a:extLst>
          </p:cNvPr>
          <p:cNvSpPr>
            <a:spLocks noGrp="1"/>
          </p:cNvSpPr>
          <p:nvPr>
            <p:ph type="title"/>
          </p:nvPr>
        </p:nvSpPr>
        <p:spPr/>
        <p:txBody>
          <a:bodyPr/>
          <a:lstStyle/>
          <a:p>
            <a:pPr algn="ctr"/>
            <a:r>
              <a:rPr lang="en-US" dirty="0"/>
              <a:t>What is it?</a:t>
            </a:r>
          </a:p>
        </p:txBody>
      </p:sp>
      <p:pic>
        <p:nvPicPr>
          <p:cNvPr id="15" name="Content Placeholder 6" descr="A child in a red sweater&#10;&#10;Description automatically generated">
            <a:extLst>
              <a:ext uri="{FF2B5EF4-FFF2-40B4-BE49-F238E27FC236}">
                <a16:creationId xmlns:a16="http://schemas.microsoft.com/office/drawing/2014/main" id="{FB0940D6-2620-074C-9DDD-5BA456A5B9C9}"/>
              </a:ext>
            </a:extLst>
          </p:cNvPr>
          <p:cNvPicPr>
            <a:picLocks noGrp="1" noChangeAspect="1"/>
          </p:cNvPicPr>
          <p:nvPr>
            <p:ph idx="1"/>
          </p:nvPr>
        </p:nvPicPr>
        <p:blipFill rotWithShape="1">
          <a:blip r:embed="rId2"/>
          <a:srcRect l="40494" t="3836" r="40156" b="53308"/>
          <a:stretch/>
        </p:blipFill>
        <p:spPr>
          <a:xfrm>
            <a:off x="7945760" y="2375742"/>
            <a:ext cx="2965013" cy="3787415"/>
          </a:xfrm>
        </p:spPr>
      </p:pic>
      <p:grpSp>
        <p:nvGrpSpPr>
          <p:cNvPr id="16" name="Group 15">
            <a:extLst>
              <a:ext uri="{FF2B5EF4-FFF2-40B4-BE49-F238E27FC236}">
                <a16:creationId xmlns:a16="http://schemas.microsoft.com/office/drawing/2014/main" id="{9003F4D2-AA11-C744-9A25-C05470CD003F}"/>
              </a:ext>
            </a:extLst>
          </p:cNvPr>
          <p:cNvGrpSpPr/>
          <p:nvPr/>
        </p:nvGrpSpPr>
        <p:grpSpPr>
          <a:xfrm>
            <a:off x="1642820" y="1825853"/>
            <a:ext cx="6029990" cy="4524314"/>
            <a:chOff x="1606251" y="1829198"/>
            <a:chExt cx="6029990" cy="4524314"/>
          </a:xfrm>
        </p:grpSpPr>
        <p:grpSp>
          <p:nvGrpSpPr>
            <p:cNvPr id="8" name="Group 7">
              <a:extLst>
                <a:ext uri="{FF2B5EF4-FFF2-40B4-BE49-F238E27FC236}">
                  <a16:creationId xmlns:a16="http://schemas.microsoft.com/office/drawing/2014/main" id="{30901D80-74D4-0F49-B683-AE934CE8CD3F}"/>
                </a:ext>
              </a:extLst>
            </p:cNvPr>
            <p:cNvGrpSpPr/>
            <p:nvPr/>
          </p:nvGrpSpPr>
          <p:grpSpPr>
            <a:xfrm>
              <a:off x="1606251" y="1829198"/>
              <a:ext cx="5341616" cy="4524314"/>
              <a:chOff x="4615132" y="507300"/>
              <a:chExt cx="2539765" cy="2151166"/>
            </a:xfrm>
          </p:grpSpPr>
          <p:sp>
            <p:nvSpPr>
              <p:cNvPr id="9" name="Rounded Rectangle 8">
                <a:extLst>
                  <a:ext uri="{FF2B5EF4-FFF2-40B4-BE49-F238E27FC236}">
                    <a16:creationId xmlns:a16="http://schemas.microsoft.com/office/drawing/2014/main" id="{1780EABF-2F93-8B45-9BA3-6DA82E6EBAC5}"/>
                  </a:ext>
                </a:extLst>
              </p:cNvPr>
              <p:cNvSpPr/>
              <p:nvPr/>
            </p:nvSpPr>
            <p:spPr>
              <a:xfrm>
                <a:off x="4615132" y="507300"/>
                <a:ext cx="2539765" cy="2151166"/>
              </a:xfrm>
              <a:prstGeom prst="roundRect">
                <a:avLst>
                  <a:gd name="adj" fmla="val 502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AFBF1C2-302F-204D-99A5-3B56CE602D31}"/>
                  </a:ext>
                </a:extLst>
              </p:cNvPr>
              <p:cNvSpPr txBox="1"/>
              <p:nvPr/>
            </p:nvSpPr>
            <p:spPr>
              <a:xfrm>
                <a:off x="4696191" y="648194"/>
                <a:ext cx="2294399" cy="1917026"/>
              </a:xfrm>
              <a:prstGeom prst="rect">
                <a:avLst/>
              </a:prstGeom>
              <a:noFill/>
              <a:ln w="38100">
                <a:noFill/>
              </a:ln>
            </p:spPr>
            <p:txBody>
              <a:bodyPr wrap="square">
                <a:spAutoFit/>
              </a:bodyPr>
              <a:lstStyle/>
              <a:p>
                <a:r>
                  <a:rPr lang="en-GB" sz="3200" dirty="0"/>
                  <a:t>Work in groups.</a:t>
                </a:r>
              </a:p>
              <a:p>
                <a:pPr marL="457200" indent="-457200">
                  <a:buFont typeface="Arial" panose="020B0604020202020204" pitchFamily="34" charset="0"/>
                  <a:buChar char="•"/>
                </a:pPr>
                <a:r>
                  <a:rPr lang="en-GB" sz="3200" dirty="0"/>
                  <a:t>Can you sort the cards to remember how to make the sign of the cross? </a:t>
                </a:r>
              </a:p>
              <a:p>
                <a:pPr marL="457200" indent="-457200">
                  <a:buFont typeface="Arial" panose="020B0604020202020204" pitchFamily="34" charset="0"/>
                  <a:buChar char="•"/>
                </a:pPr>
                <a:r>
                  <a:rPr lang="en-GB" sz="3200" dirty="0"/>
                  <a:t>What does each stage mean?</a:t>
                </a:r>
              </a:p>
              <a:p>
                <a:pPr marL="457200" indent="-457200">
                  <a:buFont typeface="Arial" panose="020B0604020202020204" pitchFamily="34" charset="0"/>
                  <a:buChar char="•"/>
                </a:pPr>
                <a:r>
                  <a:rPr lang="en-GB" sz="3200" dirty="0"/>
                  <a:t>What scripture connects to each stage?</a:t>
                </a:r>
                <a:endParaRPr lang="en-US" sz="3200" dirty="0"/>
              </a:p>
            </p:txBody>
          </p:sp>
        </p:grpSp>
        <p:sp>
          <p:nvSpPr>
            <p:cNvPr id="11" name="Freeform 10">
              <a:extLst>
                <a:ext uri="{FF2B5EF4-FFF2-40B4-BE49-F238E27FC236}">
                  <a16:creationId xmlns:a16="http://schemas.microsoft.com/office/drawing/2014/main" id="{ED414AB2-04E4-BB4C-BCF9-39B9387D4681}"/>
                </a:ext>
              </a:extLst>
            </p:cNvPr>
            <p:cNvSpPr/>
            <p:nvPr/>
          </p:nvSpPr>
          <p:spPr>
            <a:xfrm rot="498623">
              <a:off x="6875243" y="3992144"/>
              <a:ext cx="760998" cy="561302"/>
            </a:xfrm>
            <a:custGeom>
              <a:avLst/>
              <a:gdLst>
                <a:gd name="connsiteX0" fmla="*/ 17842 w 432667"/>
                <a:gd name="connsiteY0" fmla="*/ 0 h 209643"/>
                <a:gd name="connsiteX1" fmla="*/ 432667 w 432667"/>
                <a:gd name="connsiteY1" fmla="*/ 115973 h 209643"/>
                <a:gd name="connsiteX2" fmla="*/ 0 w 432667"/>
                <a:gd name="connsiteY2" fmla="*/ 209643 h 209643"/>
                <a:gd name="connsiteX3" fmla="*/ 0 w 432667"/>
                <a:gd name="connsiteY3" fmla="*/ 209643 h 209643"/>
                <a:gd name="connsiteX0" fmla="*/ 17842 w 432667"/>
                <a:gd name="connsiteY0" fmla="*/ 0 h 225208"/>
                <a:gd name="connsiteX1" fmla="*/ 432667 w 432667"/>
                <a:gd name="connsiteY1" fmla="*/ 115973 h 225208"/>
                <a:gd name="connsiteX2" fmla="*/ 0 w 432667"/>
                <a:gd name="connsiteY2" fmla="*/ 209643 h 225208"/>
                <a:gd name="connsiteX3" fmla="*/ 0 w 432667"/>
                <a:gd name="connsiteY3" fmla="*/ 209643 h 225208"/>
                <a:gd name="connsiteX0" fmla="*/ 17842 w 432667"/>
                <a:gd name="connsiteY0" fmla="*/ 0 h 230135"/>
                <a:gd name="connsiteX1" fmla="*/ 432667 w 432667"/>
                <a:gd name="connsiteY1" fmla="*/ 115973 h 230135"/>
                <a:gd name="connsiteX2" fmla="*/ 0 w 432667"/>
                <a:gd name="connsiteY2" fmla="*/ 209643 h 230135"/>
                <a:gd name="connsiteX3" fmla="*/ 0 w 432667"/>
                <a:gd name="connsiteY3" fmla="*/ 209643 h 230135"/>
                <a:gd name="connsiteX0" fmla="*/ 17842 w 432667"/>
                <a:gd name="connsiteY0" fmla="*/ 0 h 230135"/>
                <a:gd name="connsiteX1" fmla="*/ 432667 w 432667"/>
                <a:gd name="connsiteY1" fmla="*/ 115973 h 230135"/>
                <a:gd name="connsiteX2" fmla="*/ 0 w 432667"/>
                <a:gd name="connsiteY2" fmla="*/ 209643 h 230135"/>
                <a:gd name="connsiteX3" fmla="*/ 0 w 432667"/>
                <a:gd name="connsiteY3" fmla="*/ 209643 h 230135"/>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9467"/>
                <a:gd name="connsiteX1" fmla="*/ 437128 w 437128"/>
                <a:gd name="connsiteY1" fmla="*/ 156117 h 239467"/>
                <a:gd name="connsiteX2" fmla="*/ 0 w 437128"/>
                <a:gd name="connsiteY2" fmla="*/ 209643 h 239467"/>
                <a:gd name="connsiteX3" fmla="*/ 0 w 437128"/>
                <a:gd name="connsiteY3" fmla="*/ 209643 h 239467"/>
                <a:gd name="connsiteX0" fmla="*/ 17842 w 437128"/>
                <a:gd name="connsiteY0" fmla="*/ 0 h 230792"/>
                <a:gd name="connsiteX1" fmla="*/ 437128 w 437128"/>
                <a:gd name="connsiteY1" fmla="*/ 156117 h 230792"/>
                <a:gd name="connsiteX2" fmla="*/ 0 w 437128"/>
                <a:gd name="connsiteY2" fmla="*/ 209643 h 230792"/>
                <a:gd name="connsiteX3" fmla="*/ 0 w 437128"/>
                <a:gd name="connsiteY3" fmla="*/ 209643 h 230792"/>
                <a:gd name="connsiteX0" fmla="*/ 17842 w 437128"/>
                <a:gd name="connsiteY0" fmla="*/ 0 h 249436"/>
                <a:gd name="connsiteX1" fmla="*/ 437128 w 437128"/>
                <a:gd name="connsiteY1" fmla="*/ 156117 h 249436"/>
                <a:gd name="connsiteX2" fmla="*/ 0 w 437128"/>
                <a:gd name="connsiteY2" fmla="*/ 209643 h 249436"/>
                <a:gd name="connsiteX3" fmla="*/ 0 w 437128"/>
                <a:gd name="connsiteY3" fmla="*/ 209643 h 249436"/>
                <a:gd name="connsiteX0" fmla="*/ 17842 w 437128"/>
                <a:gd name="connsiteY0" fmla="*/ 0 h 266514"/>
                <a:gd name="connsiteX1" fmla="*/ 437128 w 437128"/>
                <a:gd name="connsiteY1" fmla="*/ 156117 h 266514"/>
                <a:gd name="connsiteX2" fmla="*/ 0 w 437128"/>
                <a:gd name="connsiteY2" fmla="*/ 209643 h 266514"/>
                <a:gd name="connsiteX3" fmla="*/ 0 w 437128"/>
                <a:gd name="connsiteY3" fmla="*/ 209643 h 266514"/>
                <a:gd name="connsiteX0" fmla="*/ 17842 w 437128"/>
                <a:gd name="connsiteY0" fmla="*/ 0 h 253781"/>
                <a:gd name="connsiteX1" fmla="*/ 437128 w 437128"/>
                <a:gd name="connsiteY1" fmla="*/ 156117 h 253781"/>
                <a:gd name="connsiteX2" fmla="*/ 0 w 437128"/>
                <a:gd name="connsiteY2" fmla="*/ 209643 h 253781"/>
                <a:gd name="connsiteX3" fmla="*/ 0 w 437128"/>
                <a:gd name="connsiteY3" fmla="*/ 209643 h 253781"/>
                <a:gd name="connsiteX0" fmla="*/ 17842 w 437128"/>
                <a:gd name="connsiteY0" fmla="*/ 0 h 263013"/>
                <a:gd name="connsiteX1" fmla="*/ 437128 w 437128"/>
                <a:gd name="connsiteY1" fmla="*/ 156117 h 263013"/>
                <a:gd name="connsiteX2" fmla="*/ 0 w 437128"/>
                <a:gd name="connsiteY2" fmla="*/ 209643 h 263013"/>
                <a:gd name="connsiteX3" fmla="*/ 0 w 437128"/>
                <a:gd name="connsiteY3" fmla="*/ 209643 h 263013"/>
                <a:gd name="connsiteX0" fmla="*/ 17842 w 432667"/>
                <a:gd name="connsiteY0" fmla="*/ 0 h 268626"/>
                <a:gd name="connsiteX1" fmla="*/ 432667 w 432667"/>
                <a:gd name="connsiteY1" fmla="*/ 169499 h 268626"/>
                <a:gd name="connsiteX2" fmla="*/ 0 w 432667"/>
                <a:gd name="connsiteY2" fmla="*/ 209643 h 268626"/>
                <a:gd name="connsiteX3" fmla="*/ 0 w 432667"/>
                <a:gd name="connsiteY3" fmla="*/ 209643 h 268626"/>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36735"/>
                <a:gd name="connsiteX1" fmla="*/ 432667 w 432667"/>
                <a:gd name="connsiteY1" fmla="*/ 116317 h 236735"/>
                <a:gd name="connsiteX2" fmla="*/ 0 w 432667"/>
                <a:gd name="connsiteY2" fmla="*/ 156461 h 236735"/>
                <a:gd name="connsiteX3" fmla="*/ 0 w 432667"/>
                <a:gd name="connsiteY3" fmla="*/ 156461 h 236735"/>
                <a:gd name="connsiteX0" fmla="*/ 94029 w 432667"/>
                <a:gd name="connsiteY0" fmla="*/ 0 h 231174"/>
                <a:gd name="connsiteX1" fmla="*/ 432667 w 432667"/>
                <a:gd name="connsiteY1" fmla="*/ 116317 h 231174"/>
                <a:gd name="connsiteX2" fmla="*/ 0 w 432667"/>
                <a:gd name="connsiteY2" fmla="*/ 156461 h 231174"/>
                <a:gd name="connsiteX3" fmla="*/ 0 w 432667"/>
                <a:gd name="connsiteY3" fmla="*/ 156461 h 231174"/>
                <a:gd name="connsiteX0" fmla="*/ 94029 w 432667"/>
                <a:gd name="connsiteY0" fmla="*/ 0 h 231174"/>
                <a:gd name="connsiteX1" fmla="*/ 432667 w 432667"/>
                <a:gd name="connsiteY1" fmla="*/ 116317 h 231174"/>
                <a:gd name="connsiteX2" fmla="*/ 0 w 432667"/>
                <a:gd name="connsiteY2" fmla="*/ 156461 h 231174"/>
                <a:gd name="connsiteX3" fmla="*/ 116916 w 432667"/>
                <a:gd name="connsiteY3" fmla="*/ 225733 h 231174"/>
                <a:gd name="connsiteX0" fmla="*/ 148664 w 487302"/>
                <a:gd name="connsiteY0" fmla="*/ 0 h 231174"/>
                <a:gd name="connsiteX1" fmla="*/ 487302 w 487302"/>
                <a:gd name="connsiteY1" fmla="*/ 116317 h 231174"/>
                <a:gd name="connsiteX2" fmla="*/ 54635 w 487302"/>
                <a:gd name="connsiteY2" fmla="*/ 156461 h 231174"/>
                <a:gd name="connsiteX3" fmla="*/ 0 w 487302"/>
                <a:gd name="connsiteY3" fmla="*/ 229338 h 231174"/>
                <a:gd name="connsiteX0" fmla="*/ 94029 w 432667"/>
                <a:gd name="connsiteY0" fmla="*/ 0 h 231174"/>
                <a:gd name="connsiteX1" fmla="*/ 432667 w 432667"/>
                <a:gd name="connsiteY1" fmla="*/ 116317 h 231174"/>
                <a:gd name="connsiteX2" fmla="*/ 0 w 432667"/>
                <a:gd name="connsiteY2" fmla="*/ 156461 h 231174"/>
                <a:gd name="connsiteX0" fmla="*/ 0 w 338638"/>
                <a:gd name="connsiteY0" fmla="*/ 0 h 269212"/>
                <a:gd name="connsiteX1" fmla="*/ 338638 w 338638"/>
                <a:gd name="connsiteY1" fmla="*/ 116317 h 269212"/>
                <a:gd name="connsiteX2" fmla="*/ 26076 w 338638"/>
                <a:gd name="connsiteY2" fmla="*/ 212773 h 269212"/>
                <a:gd name="connsiteX0" fmla="*/ 0 w 338638"/>
                <a:gd name="connsiteY0" fmla="*/ 0 h 224014"/>
                <a:gd name="connsiteX1" fmla="*/ 338638 w 338638"/>
                <a:gd name="connsiteY1" fmla="*/ 116317 h 224014"/>
                <a:gd name="connsiteX2" fmla="*/ 26076 w 338638"/>
                <a:gd name="connsiteY2" fmla="*/ 212773 h 224014"/>
              </a:gdLst>
              <a:ahLst/>
              <a:cxnLst>
                <a:cxn ang="0">
                  <a:pos x="connsiteX0" y="connsiteY0"/>
                </a:cxn>
                <a:cxn ang="0">
                  <a:pos x="connsiteX1" y="connsiteY1"/>
                </a:cxn>
                <a:cxn ang="0">
                  <a:pos x="connsiteX2" y="connsiteY2"/>
                </a:cxn>
              </a:cxnLst>
              <a:rect l="l" t="t" r="r" b="b"/>
              <a:pathLst>
                <a:path w="338638" h="224014">
                  <a:moveTo>
                    <a:pt x="0" y="0"/>
                  </a:moveTo>
                  <a:cubicBezTo>
                    <a:pt x="78034" y="70473"/>
                    <a:pt x="155120" y="158616"/>
                    <a:pt x="338638" y="116317"/>
                  </a:cubicBezTo>
                  <a:cubicBezTo>
                    <a:pt x="212257" y="245671"/>
                    <a:pt x="94169" y="229654"/>
                    <a:pt x="26076" y="212773"/>
                  </a:cubicBezTo>
                </a:path>
              </a:pathLst>
            </a:custGeom>
            <a:solidFill>
              <a:schemeClr val="bg1"/>
            </a:solidFill>
            <a:ln w="381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dirty="0">
                <a:solidFill>
                  <a:schemeClr val="tx1"/>
                </a:solidFill>
              </a:endParaRPr>
            </a:p>
          </p:txBody>
        </p:sp>
      </p:grpSp>
    </p:spTree>
    <p:extLst>
      <p:ext uri="{BB962C8B-B14F-4D97-AF65-F5344CB8AC3E}">
        <p14:creationId xmlns:p14="http://schemas.microsoft.com/office/powerpoint/2010/main" val="4121769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313B1-24A1-3249-8E14-AC0625F9B1FE}"/>
              </a:ext>
            </a:extLst>
          </p:cNvPr>
          <p:cNvSpPr>
            <a:spLocks noGrp="1"/>
          </p:cNvSpPr>
          <p:nvPr>
            <p:ph type="title"/>
          </p:nvPr>
        </p:nvSpPr>
        <p:spPr/>
        <p:txBody>
          <a:bodyPr/>
          <a:lstStyle/>
          <a:p>
            <a:pPr algn="ctr"/>
            <a:r>
              <a:rPr lang="en-US" dirty="0"/>
              <a:t>What is it?</a:t>
            </a:r>
          </a:p>
        </p:txBody>
      </p:sp>
      <p:pic>
        <p:nvPicPr>
          <p:cNvPr id="6" name="Content Placeholder 5" descr="A black and white diagram of a cross&#10;&#10;Description automatically generated">
            <a:extLst>
              <a:ext uri="{FF2B5EF4-FFF2-40B4-BE49-F238E27FC236}">
                <a16:creationId xmlns:a16="http://schemas.microsoft.com/office/drawing/2014/main" id="{D78E191D-6937-D94B-BD08-EC1A9648831E}"/>
              </a:ext>
            </a:extLst>
          </p:cNvPr>
          <p:cNvPicPr>
            <a:picLocks noGrp="1" noChangeAspect="1"/>
          </p:cNvPicPr>
          <p:nvPr>
            <p:ph idx="1"/>
          </p:nvPr>
        </p:nvPicPr>
        <p:blipFill rotWithShape="1">
          <a:blip r:embed="rId2"/>
          <a:srcRect r="-2430"/>
          <a:stretch/>
        </p:blipFill>
        <p:spPr>
          <a:xfrm>
            <a:off x="3995645" y="1692657"/>
            <a:ext cx="6775501" cy="4744462"/>
          </a:xfrm>
          <a:solidFill>
            <a:schemeClr val="bg1"/>
          </a:solidFill>
        </p:spPr>
      </p:pic>
      <p:grpSp>
        <p:nvGrpSpPr>
          <p:cNvPr id="13" name="Group 12">
            <a:extLst>
              <a:ext uri="{FF2B5EF4-FFF2-40B4-BE49-F238E27FC236}">
                <a16:creationId xmlns:a16="http://schemas.microsoft.com/office/drawing/2014/main" id="{1141E2CC-C242-9848-8743-D9AFB0F14CED}"/>
              </a:ext>
            </a:extLst>
          </p:cNvPr>
          <p:cNvGrpSpPr/>
          <p:nvPr/>
        </p:nvGrpSpPr>
        <p:grpSpPr>
          <a:xfrm>
            <a:off x="606003" y="2583371"/>
            <a:ext cx="3711484" cy="2565715"/>
            <a:chOff x="8365310" y="1404433"/>
            <a:chExt cx="3775947" cy="2361620"/>
          </a:xfrm>
        </p:grpSpPr>
        <p:grpSp>
          <p:nvGrpSpPr>
            <p:cNvPr id="14" name="Group 13">
              <a:extLst>
                <a:ext uri="{FF2B5EF4-FFF2-40B4-BE49-F238E27FC236}">
                  <a16:creationId xmlns:a16="http://schemas.microsoft.com/office/drawing/2014/main" id="{126A8614-EA0F-674F-98BF-FFCD2F8843D4}"/>
                </a:ext>
              </a:extLst>
            </p:cNvPr>
            <p:cNvGrpSpPr/>
            <p:nvPr/>
          </p:nvGrpSpPr>
          <p:grpSpPr>
            <a:xfrm>
              <a:off x="8365310" y="1404433"/>
              <a:ext cx="3300330" cy="2361620"/>
              <a:chOff x="7828846" y="305338"/>
              <a:chExt cx="1569200" cy="1122874"/>
            </a:xfrm>
          </p:grpSpPr>
          <p:sp>
            <p:nvSpPr>
              <p:cNvPr id="18" name="Rounded Rectangle 17">
                <a:extLst>
                  <a:ext uri="{FF2B5EF4-FFF2-40B4-BE49-F238E27FC236}">
                    <a16:creationId xmlns:a16="http://schemas.microsoft.com/office/drawing/2014/main" id="{56120CA2-31A4-BA43-91D6-5FFD4D7F3971}"/>
                  </a:ext>
                </a:extLst>
              </p:cNvPr>
              <p:cNvSpPr/>
              <p:nvPr/>
            </p:nvSpPr>
            <p:spPr>
              <a:xfrm>
                <a:off x="7828846" y="305338"/>
                <a:ext cx="1569200" cy="1122874"/>
              </a:xfrm>
              <a:prstGeom prst="roundRect">
                <a:avLst>
                  <a:gd name="adj" fmla="val 502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F870D8E-066C-694E-8D99-4C0DF3798AE6}"/>
                  </a:ext>
                </a:extLst>
              </p:cNvPr>
              <p:cNvSpPr txBox="1"/>
              <p:nvPr/>
            </p:nvSpPr>
            <p:spPr>
              <a:xfrm>
                <a:off x="7942270" y="370455"/>
                <a:ext cx="1375832" cy="1010228"/>
              </a:xfrm>
              <a:prstGeom prst="rect">
                <a:avLst/>
              </a:prstGeom>
              <a:noFill/>
              <a:ln w="38100">
                <a:noFill/>
              </a:ln>
            </p:spPr>
            <p:txBody>
              <a:bodyPr wrap="square">
                <a:spAutoFit/>
              </a:bodyPr>
              <a:lstStyle/>
              <a:p>
                <a:pPr marL="0" indent="0">
                  <a:buNone/>
                </a:pPr>
                <a:r>
                  <a:rPr lang="en-GB" sz="1600" dirty="0"/>
                  <a:t>The Sign of the Cross started at at </a:t>
                </a:r>
                <a:r>
                  <a:rPr lang="en-GB" sz="1600" b="1" dirty="0"/>
                  <a:t>Baptism</a:t>
                </a:r>
                <a:r>
                  <a:rPr lang="en-GB" sz="1600" dirty="0"/>
                  <a:t>. Think of it like putting on a football shirt or a team kit. When new people joined the Church, the priest would mark them with the cross to show they were now on 'Team Jesus.' They were being </a:t>
                </a:r>
                <a:r>
                  <a:rPr lang="en-GB" sz="1600" b="1" dirty="0"/>
                  <a:t>claimed for Christ</a:t>
                </a:r>
                <a:r>
                  <a:rPr lang="en-GB" sz="1600" dirty="0"/>
                  <a:t>.</a:t>
                </a:r>
              </a:p>
            </p:txBody>
          </p:sp>
        </p:grpSp>
        <p:sp>
          <p:nvSpPr>
            <p:cNvPr id="17" name="Freeform 16">
              <a:extLst>
                <a:ext uri="{FF2B5EF4-FFF2-40B4-BE49-F238E27FC236}">
                  <a16:creationId xmlns:a16="http://schemas.microsoft.com/office/drawing/2014/main" id="{F92E66D7-8BC9-3644-B27E-30E486E2F643}"/>
                </a:ext>
              </a:extLst>
            </p:cNvPr>
            <p:cNvSpPr/>
            <p:nvPr/>
          </p:nvSpPr>
          <p:spPr>
            <a:xfrm rot="21279784">
              <a:off x="11597557" y="2392399"/>
              <a:ext cx="543700" cy="422676"/>
            </a:xfrm>
            <a:custGeom>
              <a:avLst/>
              <a:gdLst>
                <a:gd name="connsiteX0" fmla="*/ 17842 w 432667"/>
                <a:gd name="connsiteY0" fmla="*/ 0 h 209643"/>
                <a:gd name="connsiteX1" fmla="*/ 432667 w 432667"/>
                <a:gd name="connsiteY1" fmla="*/ 115973 h 209643"/>
                <a:gd name="connsiteX2" fmla="*/ 0 w 432667"/>
                <a:gd name="connsiteY2" fmla="*/ 209643 h 209643"/>
                <a:gd name="connsiteX3" fmla="*/ 0 w 432667"/>
                <a:gd name="connsiteY3" fmla="*/ 209643 h 209643"/>
                <a:gd name="connsiteX0" fmla="*/ 17842 w 432667"/>
                <a:gd name="connsiteY0" fmla="*/ 0 h 225208"/>
                <a:gd name="connsiteX1" fmla="*/ 432667 w 432667"/>
                <a:gd name="connsiteY1" fmla="*/ 115973 h 225208"/>
                <a:gd name="connsiteX2" fmla="*/ 0 w 432667"/>
                <a:gd name="connsiteY2" fmla="*/ 209643 h 225208"/>
                <a:gd name="connsiteX3" fmla="*/ 0 w 432667"/>
                <a:gd name="connsiteY3" fmla="*/ 209643 h 225208"/>
                <a:gd name="connsiteX0" fmla="*/ 17842 w 432667"/>
                <a:gd name="connsiteY0" fmla="*/ 0 h 230135"/>
                <a:gd name="connsiteX1" fmla="*/ 432667 w 432667"/>
                <a:gd name="connsiteY1" fmla="*/ 115973 h 230135"/>
                <a:gd name="connsiteX2" fmla="*/ 0 w 432667"/>
                <a:gd name="connsiteY2" fmla="*/ 209643 h 230135"/>
                <a:gd name="connsiteX3" fmla="*/ 0 w 432667"/>
                <a:gd name="connsiteY3" fmla="*/ 209643 h 230135"/>
                <a:gd name="connsiteX0" fmla="*/ 17842 w 432667"/>
                <a:gd name="connsiteY0" fmla="*/ 0 h 230135"/>
                <a:gd name="connsiteX1" fmla="*/ 432667 w 432667"/>
                <a:gd name="connsiteY1" fmla="*/ 115973 h 230135"/>
                <a:gd name="connsiteX2" fmla="*/ 0 w 432667"/>
                <a:gd name="connsiteY2" fmla="*/ 209643 h 230135"/>
                <a:gd name="connsiteX3" fmla="*/ 0 w 432667"/>
                <a:gd name="connsiteY3" fmla="*/ 209643 h 230135"/>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9467"/>
                <a:gd name="connsiteX1" fmla="*/ 437128 w 437128"/>
                <a:gd name="connsiteY1" fmla="*/ 156117 h 239467"/>
                <a:gd name="connsiteX2" fmla="*/ 0 w 437128"/>
                <a:gd name="connsiteY2" fmla="*/ 209643 h 239467"/>
                <a:gd name="connsiteX3" fmla="*/ 0 w 437128"/>
                <a:gd name="connsiteY3" fmla="*/ 209643 h 239467"/>
                <a:gd name="connsiteX0" fmla="*/ 17842 w 437128"/>
                <a:gd name="connsiteY0" fmla="*/ 0 h 230792"/>
                <a:gd name="connsiteX1" fmla="*/ 437128 w 437128"/>
                <a:gd name="connsiteY1" fmla="*/ 156117 h 230792"/>
                <a:gd name="connsiteX2" fmla="*/ 0 w 437128"/>
                <a:gd name="connsiteY2" fmla="*/ 209643 h 230792"/>
                <a:gd name="connsiteX3" fmla="*/ 0 w 437128"/>
                <a:gd name="connsiteY3" fmla="*/ 209643 h 230792"/>
                <a:gd name="connsiteX0" fmla="*/ 17842 w 437128"/>
                <a:gd name="connsiteY0" fmla="*/ 0 h 249436"/>
                <a:gd name="connsiteX1" fmla="*/ 437128 w 437128"/>
                <a:gd name="connsiteY1" fmla="*/ 156117 h 249436"/>
                <a:gd name="connsiteX2" fmla="*/ 0 w 437128"/>
                <a:gd name="connsiteY2" fmla="*/ 209643 h 249436"/>
                <a:gd name="connsiteX3" fmla="*/ 0 w 437128"/>
                <a:gd name="connsiteY3" fmla="*/ 209643 h 249436"/>
                <a:gd name="connsiteX0" fmla="*/ 17842 w 437128"/>
                <a:gd name="connsiteY0" fmla="*/ 0 h 266514"/>
                <a:gd name="connsiteX1" fmla="*/ 437128 w 437128"/>
                <a:gd name="connsiteY1" fmla="*/ 156117 h 266514"/>
                <a:gd name="connsiteX2" fmla="*/ 0 w 437128"/>
                <a:gd name="connsiteY2" fmla="*/ 209643 h 266514"/>
                <a:gd name="connsiteX3" fmla="*/ 0 w 437128"/>
                <a:gd name="connsiteY3" fmla="*/ 209643 h 266514"/>
                <a:gd name="connsiteX0" fmla="*/ 17842 w 437128"/>
                <a:gd name="connsiteY0" fmla="*/ 0 h 253781"/>
                <a:gd name="connsiteX1" fmla="*/ 437128 w 437128"/>
                <a:gd name="connsiteY1" fmla="*/ 156117 h 253781"/>
                <a:gd name="connsiteX2" fmla="*/ 0 w 437128"/>
                <a:gd name="connsiteY2" fmla="*/ 209643 h 253781"/>
                <a:gd name="connsiteX3" fmla="*/ 0 w 437128"/>
                <a:gd name="connsiteY3" fmla="*/ 209643 h 253781"/>
                <a:gd name="connsiteX0" fmla="*/ 17842 w 437128"/>
                <a:gd name="connsiteY0" fmla="*/ 0 h 263013"/>
                <a:gd name="connsiteX1" fmla="*/ 437128 w 437128"/>
                <a:gd name="connsiteY1" fmla="*/ 156117 h 263013"/>
                <a:gd name="connsiteX2" fmla="*/ 0 w 437128"/>
                <a:gd name="connsiteY2" fmla="*/ 209643 h 263013"/>
                <a:gd name="connsiteX3" fmla="*/ 0 w 437128"/>
                <a:gd name="connsiteY3" fmla="*/ 209643 h 263013"/>
                <a:gd name="connsiteX0" fmla="*/ 17842 w 432667"/>
                <a:gd name="connsiteY0" fmla="*/ 0 h 268626"/>
                <a:gd name="connsiteX1" fmla="*/ 432667 w 432667"/>
                <a:gd name="connsiteY1" fmla="*/ 169499 h 268626"/>
                <a:gd name="connsiteX2" fmla="*/ 0 w 432667"/>
                <a:gd name="connsiteY2" fmla="*/ 209643 h 268626"/>
                <a:gd name="connsiteX3" fmla="*/ 0 w 432667"/>
                <a:gd name="connsiteY3" fmla="*/ 209643 h 268626"/>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36735"/>
                <a:gd name="connsiteX1" fmla="*/ 432667 w 432667"/>
                <a:gd name="connsiteY1" fmla="*/ 116317 h 236735"/>
                <a:gd name="connsiteX2" fmla="*/ 0 w 432667"/>
                <a:gd name="connsiteY2" fmla="*/ 156461 h 236735"/>
                <a:gd name="connsiteX3" fmla="*/ 0 w 432667"/>
                <a:gd name="connsiteY3" fmla="*/ 156461 h 236735"/>
                <a:gd name="connsiteX0" fmla="*/ 94029 w 432667"/>
                <a:gd name="connsiteY0" fmla="*/ 0 h 231174"/>
                <a:gd name="connsiteX1" fmla="*/ 432667 w 432667"/>
                <a:gd name="connsiteY1" fmla="*/ 116317 h 231174"/>
                <a:gd name="connsiteX2" fmla="*/ 0 w 432667"/>
                <a:gd name="connsiteY2" fmla="*/ 156461 h 231174"/>
                <a:gd name="connsiteX3" fmla="*/ 0 w 432667"/>
                <a:gd name="connsiteY3" fmla="*/ 156461 h 231174"/>
                <a:gd name="connsiteX0" fmla="*/ 94029 w 432667"/>
                <a:gd name="connsiteY0" fmla="*/ 0 h 231174"/>
                <a:gd name="connsiteX1" fmla="*/ 432667 w 432667"/>
                <a:gd name="connsiteY1" fmla="*/ 116317 h 231174"/>
                <a:gd name="connsiteX2" fmla="*/ 0 w 432667"/>
                <a:gd name="connsiteY2" fmla="*/ 156461 h 231174"/>
                <a:gd name="connsiteX3" fmla="*/ 116916 w 432667"/>
                <a:gd name="connsiteY3" fmla="*/ 225733 h 231174"/>
                <a:gd name="connsiteX0" fmla="*/ 148664 w 487302"/>
                <a:gd name="connsiteY0" fmla="*/ 0 h 231174"/>
                <a:gd name="connsiteX1" fmla="*/ 487302 w 487302"/>
                <a:gd name="connsiteY1" fmla="*/ 116317 h 231174"/>
                <a:gd name="connsiteX2" fmla="*/ 54635 w 487302"/>
                <a:gd name="connsiteY2" fmla="*/ 156461 h 231174"/>
                <a:gd name="connsiteX3" fmla="*/ 0 w 487302"/>
                <a:gd name="connsiteY3" fmla="*/ 229338 h 231174"/>
                <a:gd name="connsiteX0" fmla="*/ 94029 w 432667"/>
                <a:gd name="connsiteY0" fmla="*/ 0 h 231174"/>
                <a:gd name="connsiteX1" fmla="*/ 432667 w 432667"/>
                <a:gd name="connsiteY1" fmla="*/ 116317 h 231174"/>
                <a:gd name="connsiteX2" fmla="*/ 0 w 432667"/>
                <a:gd name="connsiteY2" fmla="*/ 156461 h 231174"/>
                <a:gd name="connsiteX0" fmla="*/ 0 w 338638"/>
                <a:gd name="connsiteY0" fmla="*/ 0 h 269212"/>
                <a:gd name="connsiteX1" fmla="*/ 338638 w 338638"/>
                <a:gd name="connsiteY1" fmla="*/ 116317 h 269212"/>
                <a:gd name="connsiteX2" fmla="*/ 26076 w 338638"/>
                <a:gd name="connsiteY2" fmla="*/ 212773 h 269212"/>
                <a:gd name="connsiteX0" fmla="*/ 0 w 338638"/>
                <a:gd name="connsiteY0" fmla="*/ 0 h 224014"/>
                <a:gd name="connsiteX1" fmla="*/ 338638 w 338638"/>
                <a:gd name="connsiteY1" fmla="*/ 116317 h 224014"/>
                <a:gd name="connsiteX2" fmla="*/ 26076 w 338638"/>
                <a:gd name="connsiteY2" fmla="*/ 212773 h 224014"/>
              </a:gdLst>
              <a:ahLst/>
              <a:cxnLst>
                <a:cxn ang="0">
                  <a:pos x="connsiteX0" y="connsiteY0"/>
                </a:cxn>
                <a:cxn ang="0">
                  <a:pos x="connsiteX1" y="connsiteY1"/>
                </a:cxn>
                <a:cxn ang="0">
                  <a:pos x="connsiteX2" y="connsiteY2"/>
                </a:cxn>
              </a:cxnLst>
              <a:rect l="l" t="t" r="r" b="b"/>
              <a:pathLst>
                <a:path w="338638" h="224014">
                  <a:moveTo>
                    <a:pt x="0" y="0"/>
                  </a:moveTo>
                  <a:cubicBezTo>
                    <a:pt x="78034" y="70473"/>
                    <a:pt x="155120" y="158616"/>
                    <a:pt x="338638" y="116317"/>
                  </a:cubicBezTo>
                  <a:cubicBezTo>
                    <a:pt x="212257" y="245671"/>
                    <a:pt x="94169" y="229654"/>
                    <a:pt x="26076" y="212773"/>
                  </a:cubicBezTo>
                </a:path>
              </a:pathLst>
            </a:custGeom>
            <a:solidFill>
              <a:schemeClr val="bg1"/>
            </a:solidFill>
            <a:ln w="381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dirty="0">
                <a:solidFill>
                  <a:schemeClr val="tx1"/>
                </a:solidFill>
              </a:endParaRPr>
            </a:p>
          </p:txBody>
        </p:sp>
      </p:grpSp>
    </p:spTree>
    <p:extLst>
      <p:ext uri="{BB962C8B-B14F-4D97-AF65-F5344CB8AC3E}">
        <p14:creationId xmlns:p14="http://schemas.microsoft.com/office/powerpoint/2010/main" val="2923292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313B1-24A1-3249-8E14-AC0625F9B1FE}"/>
              </a:ext>
            </a:extLst>
          </p:cNvPr>
          <p:cNvSpPr>
            <a:spLocks noGrp="1"/>
          </p:cNvSpPr>
          <p:nvPr>
            <p:ph type="title"/>
          </p:nvPr>
        </p:nvSpPr>
        <p:spPr/>
        <p:txBody>
          <a:bodyPr/>
          <a:lstStyle/>
          <a:p>
            <a:pPr algn="ctr"/>
            <a:r>
              <a:rPr lang="en-US" dirty="0"/>
              <a:t>How does it connect to scripture?</a:t>
            </a:r>
          </a:p>
        </p:txBody>
      </p:sp>
      <p:pic>
        <p:nvPicPr>
          <p:cNvPr id="6" name="Picture 5" descr="A cartoon of a child in red sweater&#10;&#10;Description automatically generated">
            <a:extLst>
              <a:ext uri="{FF2B5EF4-FFF2-40B4-BE49-F238E27FC236}">
                <a16:creationId xmlns:a16="http://schemas.microsoft.com/office/drawing/2014/main" id="{E7912A01-3D21-2843-9925-D6F70143DDEC}"/>
              </a:ext>
            </a:extLst>
          </p:cNvPr>
          <p:cNvPicPr>
            <a:picLocks noChangeAspect="1"/>
          </p:cNvPicPr>
          <p:nvPr/>
        </p:nvPicPr>
        <p:blipFill>
          <a:blip r:embed="rId2"/>
          <a:stretch>
            <a:fillRect/>
          </a:stretch>
        </p:blipFill>
        <p:spPr>
          <a:xfrm>
            <a:off x="2643033" y="1566525"/>
            <a:ext cx="6905933" cy="4870594"/>
          </a:xfrm>
          <a:prstGeom prst="rect">
            <a:avLst/>
          </a:prstGeom>
        </p:spPr>
      </p:pic>
    </p:spTree>
    <p:extLst>
      <p:ext uri="{BB962C8B-B14F-4D97-AF65-F5344CB8AC3E}">
        <p14:creationId xmlns:p14="http://schemas.microsoft.com/office/powerpoint/2010/main" val="2485224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313B1-24A1-3249-8E14-AC0625F9B1FE}"/>
              </a:ext>
            </a:extLst>
          </p:cNvPr>
          <p:cNvSpPr>
            <a:spLocks noGrp="1"/>
          </p:cNvSpPr>
          <p:nvPr>
            <p:ph type="title"/>
          </p:nvPr>
        </p:nvSpPr>
        <p:spPr/>
        <p:txBody>
          <a:bodyPr/>
          <a:lstStyle/>
          <a:p>
            <a:pPr algn="ctr"/>
            <a:r>
              <a:rPr lang="en-US" dirty="0"/>
              <a:t>How does it connect to scripture?</a:t>
            </a:r>
          </a:p>
        </p:txBody>
      </p:sp>
      <p:sp>
        <p:nvSpPr>
          <p:cNvPr id="18" name="Rounded Rectangle 17">
            <a:extLst>
              <a:ext uri="{FF2B5EF4-FFF2-40B4-BE49-F238E27FC236}">
                <a16:creationId xmlns:a16="http://schemas.microsoft.com/office/drawing/2014/main" id="{4C114DE6-D4AF-A345-BBBF-4D4E7AAF6DA7}"/>
              </a:ext>
            </a:extLst>
          </p:cNvPr>
          <p:cNvSpPr/>
          <p:nvPr/>
        </p:nvSpPr>
        <p:spPr>
          <a:xfrm>
            <a:off x="1224978" y="1746444"/>
            <a:ext cx="9701939" cy="3527214"/>
          </a:xfrm>
          <a:prstGeom prst="roundRect">
            <a:avLst>
              <a:gd name="adj" fmla="val 61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FA15B113-D977-C54B-B77A-120750E96451}"/>
              </a:ext>
            </a:extLst>
          </p:cNvPr>
          <p:cNvGrpSpPr/>
          <p:nvPr/>
        </p:nvGrpSpPr>
        <p:grpSpPr>
          <a:xfrm>
            <a:off x="1318729" y="2179802"/>
            <a:ext cx="9282168" cy="2976612"/>
            <a:chOff x="195781" y="579242"/>
            <a:chExt cx="9282168" cy="2976612"/>
          </a:xfrm>
        </p:grpSpPr>
        <p:sp>
          <p:nvSpPr>
            <p:cNvPr id="20" name="TextBox 19">
              <a:extLst>
                <a:ext uri="{FF2B5EF4-FFF2-40B4-BE49-F238E27FC236}">
                  <a16:creationId xmlns:a16="http://schemas.microsoft.com/office/drawing/2014/main" id="{7EAE5E35-D675-504D-AB75-4A2ECC9F4D75}"/>
                </a:ext>
              </a:extLst>
            </p:cNvPr>
            <p:cNvSpPr txBox="1"/>
            <p:nvPr/>
          </p:nvSpPr>
          <p:spPr>
            <a:xfrm>
              <a:off x="729777" y="724310"/>
              <a:ext cx="8537063" cy="2831544"/>
            </a:xfrm>
            <a:prstGeom prst="rect">
              <a:avLst/>
            </a:prstGeom>
            <a:noFill/>
          </p:spPr>
          <p:txBody>
            <a:bodyPr wrap="square" lIns="91440" tIns="45720" rIns="91440" bIns="45720" anchor="t">
              <a:spAutoFit/>
            </a:bodyPr>
            <a:lstStyle/>
            <a:p>
              <a:r>
                <a:rPr lang="en-GB" sz="2400" i="1" dirty="0">
                  <a:solidFill>
                    <a:srgbClr val="000000"/>
                  </a:solidFill>
                  <a:latin typeface="system-ui"/>
                </a:rPr>
                <a:t>Highlight which parts connects to the </a:t>
              </a:r>
              <a:r>
                <a:rPr lang="en-GB" sz="2400" i="1" dirty="0">
                  <a:solidFill>
                    <a:srgbClr val="000000"/>
                  </a:solidFill>
                  <a:highlight>
                    <a:srgbClr val="FFFF00"/>
                  </a:highlight>
                  <a:latin typeface="system-ui"/>
                </a:rPr>
                <a:t>Father</a:t>
              </a:r>
              <a:r>
                <a:rPr lang="en-GB" sz="2400" i="1" dirty="0">
                  <a:solidFill>
                    <a:srgbClr val="000000"/>
                  </a:solidFill>
                  <a:latin typeface="system-ui"/>
                </a:rPr>
                <a:t>, </a:t>
              </a:r>
              <a:r>
                <a:rPr lang="en-GB" sz="2400" i="1" dirty="0">
                  <a:solidFill>
                    <a:srgbClr val="000000"/>
                  </a:solidFill>
                  <a:highlight>
                    <a:srgbClr val="00FF00"/>
                  </a:highlight>
                  <a:latin typeface="system-ui"/>
                </a:rPr>
                <a:t>Son</a:t>
              </a:r>
              <a:r>
                <a:rPr lang="en-GB" sz="2400" i="1" dirty="0">
                  <a:solidFill>
                    <a:srgbClr val="000000"/>
                  </a:solidFill>
                  <a:latin typeface="system-ui"/>
                </a:rPr>
                <a:t> and </a:t>
              </a:r>
              <a:r>
                <a:rPr lang="en-GB" sz="2400" i="1" dirty="0">
                  <a:solidFill>
                    <a:srgbClr val="000000"/>
                  </a:solidFill>
                  <a:highlight>
                    <a:srgbClr val="00FFFF"/>
                  </a:highlight>
                  <a:latin typeface="system-ui"/>
                </a:rPr>
                <a:t>Holy Spirit</a:t>
              </a:r>
              <a:br>
                <a:rPr lang="en-GB" sz="2000" dirty="0">
                  <a:highlight>
                    <a:srgbClr val="00FFFF"/>
                  </a:highlight>
                  <a:latin typeface="system-ui"/>
                </a:rPr>
              </a:br>
              <a:r>
                <a:rPr lang="en-GB" sz="2400" b="1" baseline="30000" dirty="0">
                  <a:solidFill>
                    <a:schemeClr val="bg1">
                      <a:lumMod val="85000"/>
                    </a:schemeClr>
                  </a:solidFill>
                  <a:latin typeface="system-ui"/>
                </a:rPr>
                <a:t>------------------------------------------------------------------------------------------------------------------------------------</a:t>
              </a:r>
              <a:br>
                <a:rPr lang="en-GB" sz="2400" b="1" baseline="30000" dirty="0">
                  <a:latin typeface="system-ui"/>
                </a:rPr>
              </a:br>
              <a:r>
                <a:rPr lang="en-GB" sz="2400" b="1" baseline="30000" dirty="0">
                  <a:solidFill>
                    <a:srgbClr val="000000"/>
                  </a:solidFill>
                  <a:latin typeface="system-ui"/>
                </a:rPr>
                <a:t>16 </a:t>
              </a:r>
              <a:r>
                <a:rPr lang="en-GB" sz="2400" dirty="0">
                  <a:solidFill>
                    <a:srgbClr val="000000"/>
                  </a:solidFill>
                  <a:latin typeface="system-ui"/>
                </a:rPr>
                <a:t>And when Jesus was baptised, he went up immediately from the water, and behold, the heavens were opened</a:t>
              </a:r>
              <a:r>
                <a:rPr lang="en-GB" sz="2400" baseline="30000" dirty="0">
                  <a:solidFill>
                    <a:srgbClr val="000000"/>
                  </a:solidFill>
                  <a:latin typeface="system-ui"/>
                </a:rPr>
                <a:t> </a:t>
              </a:r>
              <a:r>
                <a:rPr lang="en-GB" sz="2400" dirty="0">
                  <a:solidFill>
                    <a:srgbClr val="000000"/>
                  </a:solidFill>
                  <a:latin typeface="system-ui"/>
                </a:rPr>
                <a:t>and he saw the Spirit of God descending like a dove, and alighting on Him; and lo, a voice from heaven, saying, “This is my beloved Son,</a:t>
              </a:r>
              <a:r>
                <a:rPr lang="en-GB" sz="2400" baseline="30000" dirty="0">
                  <a:solidFill>
                    <a:srgbClr val="000000"/>
                  </a:solidFill>
                  <a:latin typeface="system-ui"/>
                </a:rPr>
                <a:t> </a:t>
              </a:r>
              <a:r>
                <a:rPr lang="en-GB" sz="2400" dirty="0">
                  <a:solidFill>
                    <a:srgbClr val="000000"/>
                  </a:solidFill>
                  <a:latin typeface="system-ui"/>
                </a:rPr>
                <a:t>with whom I am well pleased.” </a:t>
              </a:r>
              <a:r>
                <a:rPr lang="en-GB" sz="1600" dirty="0">
                  <a:solidFill>
                    <a:srgbClr val="000000"/>
                  </a:solidFill>
                  <a:latin typeface="system-ui"/>
                </a:rPr>
                <a:t>Matthew 3:16-17 </a:t>
              </a:r>
              <a:r>
                <a:rPr lang="en-GB" sz="1050" dirty="0">
                  <a:solidFill>
                    <a:srgbClr val="000000"/>
                  </a:solidFill>
                  <a:latin typeface="system-ui"/>
                </a:rPr>
                <a:t>RSVCE</a:t>
              </a:r>
              <a:endParaRPr lang="en-GB" sz="1400" dirty="0">
                <a:solidFill>
                  <a:srgbClr val="000000"/>
                </a:solidFill>
                <a:latin typeface="system-ui"/>
              </a:endParaRPr>
            </a:p>
            <a:p>
              <a:pPr algn="l"/>
              <a:endParaRPr lang="en-GB" dirty="0">
                <a:solidFill>
                  <a:srgbClr val="000000"/>
                </a:solidFill>
                <a:latin typeface="system-ui"/>
              </a:endParaRPr>
            </a:p>
          </p:txBody>
        </p:sp>
        <p:pic>
          <p:nvPicPr>
            <p:cNvPr id="21" name="Graphic 20" descr="Scissors outline">
              <a:extLst>
                <a:ext uri="{FF2B5EF4-FFF2-40B4-BE49-F238E27FC236}">
                  <a16:creationId xmlns:a16="http://schemas.microsoft.com/office/drawing/2014/main" id="{CF5BDBD4-7161-EC40-8179-2B84D188D8E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9721629">
              <a:off x="195781" y="2482130"/>
              <a:ext cx="285770" cy="285770"/>
            </a:xfrm>
            <a:prstGeom prst="rect">
              <a:avLst/>
            </a:prstGeom>
          </p:spPr>
        </p:pic>
        <p:sp>
          <p:nvSpPr>
            <p:cNvPr id="22" name="Rounded Rectangle 15">
              <a:extLst>
                <a:ext uri="{FF2B5EF4-FFF2-40B4-BE49-F238E27FC236}">
                  <a16:creationId xmlns:a16="http://schemas.microsoft.com/office/drawing/2014/main" id="{92A83791-AFA0-B54C-B4A8-91E7CA038B54}"/>
                </a:ext>
              </a:extLst>
            </p:cNvPr>
            <p:cNvSpPr/>
            <p:nvPr/>
          </p:nvSpPr>
          <p:spPr>
            <a:xfrm>
              <a:off x="428051" y="579242"/>
              <a:ext cx="9049898" cy="2824624"/>
            </a:xfrm>
            <a:prstGeom prst="roundRect">
              <a:avLst>
                <a:gd name="adj" fmla="val 0"/>
              </a:avLst>
            </a:prstGeom>
            <a:noFill/>
            <a:ln w="12700">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1600" dirty="0">
                <a:solidFill>
                  <a:schemeClr val="tx1"/>
                </a:solidFill>
              </a:endParaRPr>
            </a:p>
          </p:txBody>
        </p:sp>
      </p:grpSp>
    </p:spTree>
    <p:extLst>
      <p:ext uri="{BB962C8B-B14F-4D97-AF65-F5344CB8AC3E}">
        <p14:creationId xmlns:p14="http://schemas.microsoft.com/office/powerpoint/2010/main" val="18760995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313B1-24A1-3249-8E14-AC0625F9B1FE}"/>
              </a:ext>
            </a:extLst>
          </p:cNvPr>
          <p:cNvSpPr>
            <a:spLocks noGrp="1"/>
          </p:cNvSpPr>
          <p:nvPr>
            <p:ph type="title"/>
          </p:nvPr>
        </p:nvSpPr>
        <p:spPr/>
        <p:txBody>
          <a:bodyPr/>
          <a:lstStyle/>
          <a:p>
            <a:pPr algn="ctr"/>
            <a:r>
              <a:rPr lang="en-US" dirty="0"/>
              <a:t>How does it connect to scripture?</a:t>
            </a:r>
          </a:p>
        </p:txBody>
      </p:sp>
      <p:sp>
        <p:nvSpPr>
          <p:cNvPr id="18" name="Rounded Rectangle 17">
            <a:extLst>
              <a:ext uri="{FF2B5EF4-FFF2-40B4-BE49-F238E27FC236}">
                <a16:creationId xmlns:a16="http://schemas.microsoft.com/office/drawing/2014/main" id="{4C114DE6-D4AF-A345-BBBF-4D4E7AAF6DA7}"/>
              </a:ext>
            </a:extLst>
          </p:cNvPr>
          <p:cNvSpPr/>
          <p:nvPr/>
        </p:nvSpPr>
        <p:spPr>
          <a:xfrm>
            <a:off x="1224978" y="1746444"/>
            <a:ext cx="9701939" cy="3527214"/>
          </a:xfrm>
          <a:prstGeom prst="roundRect">
            <a:avLst>
              <a:gd name="adj" fmla="val 61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FA15B113-D977-C54B-B77A-120750E96451}"/>
              </a:ext>
            </a:extLst>
          </p:cNvPr>
          <p:cNvGrpSpPr/>
          <p:nvPr/>
        </p:nvGrpSpPr>
        <p:grpSpPr>
          <a:xfrm>
            <a:off x="1318729" y="2179802"/>
            <a:ext cx="9282168" cy="2976612"/>
            <a:chOff x="195781" y="579242"/>
            <a:chExt cx="9282168" cy="2976612"/>
          </a:xfrm>
        </p:grpSpPr>
        <p:sp>
          <p:nvSpPr>
            <p:cNvPr id="20" name="TextBox 19">
              <a:extLst>
                <a:ext uri="{FF2B5EF4-FFF2-40B4-BE49-F238E27FC236}">
                  <a16:creationId xmlns:a16="http://schemas.microsoft.com/office/drawing/2014/main" id="{7EAE5E35-D675-504D-AB75-4A2ECC9F4D75}"/>
                </a:ext>
              </a:extLst>
            </p:cNvPr>
            <p:cNvSpPr txBox="1"/>
            <p:nvPr/>
          </p:nvSpPr>
          <p:spPr>
            <a:xfrm>
              <a:off x="729777" y="724310"/>
              <a:ext cx="8537063" cy="2831544"/>
            </a:xfrm>
            <a:prstGeom prst="rect">
              <a:avLst/>
            </a:prstGeom>
            <a:noFill/>
          </p:spPr>
          <p:txBody>
            <a:bodyPr wrap="square" lIns="91440" tIns="45720" rIns="91440" bIns="45720" anchor="t">
              <a:spAutoFit/>
            </a:bodyPr>
            <a:lstStyle/>
            <a:p>
              <a:r>
                <a:rPr lang="en-GB" sz="2400" i="1" dirty="0">
                  <a:solidFill>
                    <a:srgbClr val="000000"/>
                  </a:solidFill>
                  <a:latin typeface="system-ui"/>
                </a:rPr>
                <a:t>Highlight which parts connects to the </a:t>
              </a:r>
              <a:r>
                <a:rPr lang="en-GB" sz="2400" i="1" dirty="0">
                  <a:solidFill>
                    <a:srgbClr val="000000"/>
                  </a:solidFill>
                  <a:highlight>
                    <a:srgbClr val="FFFF00"/>
                  </a:highlight>
                  <a:latin typeface="system-ui"/>
                </a:rPr>
                <a:t>Father</a:t>
              </a:r>
              <a:r>
                <a:rPr lang="en-GB" sz="2400" i="1" dirty="0">
                  <a:solidFill>
                    <a:srgbClr val="000000"/>
                  </a:solidFill>
                  <a:latin typeface="system-ui"/>
                </a:rPr>
                <a:t>, </a:t>
              </a:r>
              <a:r>
                <a:rPr lang="en-GB" sz="2400" i="1" dirty="0">
                  <a:solidFill>
                    <a:srgbClr val="000000"/>
                  </a:solidFill>
                  <a:highlight>
                    <a:srgbClr val="00FF00"/>
                  </a:highlight>
                  <a:latin typeface="system-ui"/>
                </a:rPr>
                <a:t>Son</a:t>
              </a:r>
              <a:r>
                <a:rPr lang="en-GB" sz="2400" i="1" dirty="0">
                  <a:solidFill>
                    <a:srgbClr val="000000"/>
                  </a:solidFill>
                  <a:latin typeface="system-ui"/>
                </a:rPr>
                <a:t> and </a:t>
              </a:r>
              <a:r>
                <a:rPr lang="en-GB" sz="2400" i="1" dirty="0">
                  <a:solidFill>
                    <a:srgbClr val="000000"/>
                  </a:solidFill>
                  <a:highlight>
                    <a:srgbClr val="00FFFF"/>
                  </a:highlight>
                  <a:latin typeface="system-ui"/>
                </a:rPr>
                <a:t>Holy Spirit</a:t>
              </a:r>
              <a:br>
                <a:rPr lang="en-GB" sz="2000" dirty="0">
                  <a:highlight>
                    <a:srgbClr val="00FFFF"/>
                  </a:highlight>
                  <a:latin typeface="system-ui"/>
                </a:rPr>
              </a:br>
              <a:r>
                <a:rPr lang="en-GB" sz="2400" b="1" baseline="30000" dirty="0">
                  <a:solidFill>
                    <a:schemeClr val="bg1">
                      <a:lumMod val="85000"/>
                    </a:schemeClr>
                  </a:solidFill>
                  <a:latin typeface="system-ui"/>
                </a:rPr>
                <a:t>------------------------------------------------------------------------------------------------------------------------------------</a:t>
              </a:r>
              <a:br>
                <a:rPr lang="en-GB" sz="2400" b="1" baseline="30000" dirty="0">
                  <a:latin typeface="system-ui"/>
                </a:rPr>
              </a:br>
              <a:r>
                <a:rPr lang="en-GB" sz="2400" b="1" baseline="30000" dirty="0">
                  <a:solidFill>
                    <a:srgbClr val="000000"/>
                  </a:solidFill>
                  <a:latin typeface="system-ui"/>
                </a:rPr>
                <a:t>16 </a:t>
              </a:r>
              <a:r>
                <a:rPr lang="en-GB" sz="2400" dirty="0">
                  <a:solidFill>
                    <a:srgbClr val="000000"/>
                  </a:solidFill>
                  <a:latin typeface="system-ui"/>
                </a:rPr>
                <a:t>And when </a:t>
              </a:r>
              <a:r>
                <a:rPr lang="en-GB" sz="2400" dirty="0">
                  <a:solidFill>
                    <a:srgbClr val="000000"/>
                  </a:solidFill>
                  <a:highlight>
                    <a:srgbClr val="00FF00"/>
                  </a:highlight>
                  <a:latin typeface="system-ui"/>
                </a:rPr>
                <a:t>Jesus</a:t>
              </a:r>
              <a:r>
                <a:rPr lang="en-GB" sz="2400" dirty="0">
                  <a:solidFill>
                    <a:srgbClr val="000000"/>
                  </a:solidFill>
                  <a:latin typeface="system-ui"/>
                </a:rPr>
                <a:t> was baptised, he went up immediately from the water, and behold, the heavens were opened</a:t>
              </a:r>
              <a:r>
                <a:rPr lang="en-GB" sz="2400" baseline="30000" dirty="0">
                  <a:solidFill>
                    <a:srgbClr val="000000"/>
                  </a:solidFill>
                  <a:latin typeface="system-ui"/>
                </a:rPr>
                <a:t> </a:t>
              </a:r>
              <a:r>
                <a:rPr lang="en-GB" sz="2400" dirty="0">
                  <a:solidFill>
                    <a:srgbClr val="000000"/>
                  </a:solidFill>
                  <a:latin typeface="system-ui"/>
                </a:rPr>
                <a:t>and he saw the </a:t>
              </a:r>
              <a:r>
                <a:rPr lang="en-GB" sz="2400" dirty="0">
                  <a:solidFill>
                    <a:srgbClr val="000000"/>
                  </a:solidFill>
                  <a:highlight>
                    <a:srgbClr val="00FFFF"/>
                  </a:highlight>
                  <a:latin typeface="system-ui"/>
                </a:rPr>
                <a:t>Spirit of God</a:t>
              </a:r>
              <a:r>
                <a:rPr lang="en-GB" sz="2400" dirty="0">
                  <a:solidFill>
                    <a:srgbClr val="000000"/>
                  </a:solidFill>
                  <a:latin typeface="system-ui"/>
                </a:rPr>
                <a:t> descending like </a:t>
              </a:r>
              <a:r>
                <a:rPr lang="en-GB" sz="2400" dirty="0">
                  <a:solidFill>
                    <a:srgbClr val="000000"/>
                  </a:solidFill>
                  <a:highlight>
                    <a:srgbClr val="00FFFF"/>
                  </a:highlight>
                  <a:latin typeface="system-ui"/>
                </a:rPr>
                <a:t>a dove</a:t>
              </a:r>
              <a:r>
                <a:rPr lang="en-GB" sz="2400" dirty="0">
                  <a:solidFill>
                    <a:srgbClr val="000000"/>
                  </a:solidFill>
                  <a:latin typeface="system-ui"/>
                </a:rPr>
                <a:t>, and alighting on </a:t>
              </a:r>
              <a:r>
                <a:rPr lang="en-GB" sz="2400" dirty="0">
                  <a:solidFill>
                    <a:srgbClr val="000000"/>
                  </a:solidFill>
                  <a:highlight>
                    <a:srgbClr val="00FF00"/>
                  </a:highlight>
                  <a:latin typeface="system-ui"/>
                </a:rPr>
                <a:t>Him</a:t>
              </a:r>
              <a:r>
                <a:rPr lang="en-GB" sz="2400" dirty="0">
                  <a:solidFill>
                    <a:srgbClr val="000000"/>
                  </a:solidFill>
                  <a:latin typeface="system-ui"/>
                </a:rPr>
                <a:t>; and lo, </a:t>
              </a:r>
              <a:r>
                <a:rPr lang="en-GB" sz="2400" dirty="0">
                  <a:solidFill>
                    <a:srgbClr val="000000"/>
                  </a:solidFill>
                  <a:highlight>
                    <a:srgbClr val="FFFF00"/>
                  </a:highlight>
                  <a:latin typeface="system-ui"/>
                </a:rPr>
                <a:t>a voice from heaven</a:t>
              </a:r>
              <a:r>
                <a:rPr lang="en-GB" sz="2400" dirty="0">
                  <a:solidFill>
                    <a:srgbClr val="000000"/>
                  </a:solidFill>
                  <a:latin typeface="system-ui"/>
                </a:rPr>
                <a:t>, saying, “This is my beloved </a:t>
              </a:r>
              <a:r>
                <a:rPr lang="en-GB" sz="2400" dirty="0">
                  <a:solidFill>
                    <a:srgbClr val="000000"/>
                  </a:solidFill>
                  <a:highlight>
                    <a:srgbClr val="00FF00"/>
                  </a:highlight>
                  <a:latin typeface="system-ui"/>
                </a:rPr>
                <a:t>Son</a:t>
              </a:r>
              <a:r>
                <a:rPr lang="en-GB" sz="2400" dirty="0">
                  <a:solidFill>
                    <a:srgbClr val="000000"/>
                  </a:solidFill>
                  <a:latin typeface="system-ui"/>
                </a:rPr>
                <a:t>,</a:t>
              </a:r>
              <a:r>
                <a:rPr lang="en-GB" sz="2400" baseline="30000" dirty="0">
                  <a:solidFill>
                    <a:srgbClr val="000000"/>
                  </a:solidFill>
                  <a:latin typeface="system-ui"/>
                </a:rPr>
                <a:t> </a:t>
              </a:r>
              <a:r>
                <a:rPr lang="en-GB" sz="2400" dirty="0">
                  <a:solidFill>
                    <a:srgbClr val="000000"/>
                  </a:solidFill>
                  <a:latin typeface="system-ui"/>
                </a:rPr>
                <a:t>with whom I am well pleased.” </a:t>
              </a:r>
              <a:r>
                <a:rPr lang="en-GB" sz="1600" dirty="0">
                  <a:solidFill>
                    <a:srgbClr val="000000"/>
                  </a:solidFill>
                  <a:latin typeface="system-ui"/>
                </a:rPr>
                <a:t>Matthew 3:16-17 </a:t>
              </a:r>
              <a:r>
                <a:rPr lang="en-GB" sz="1050" dirty="0">
                  <a:solidFill>
                    <a:srgbClr val="000000"/>
                  </a:solidFill>
                  <a:latin typeface="system-ui"/>
                </a:rPr>
                <a:t>RSVCE</a:t>
              </a:r>
              <a:endParaRPr lang="en-GB" sz="1400" dirty="0">
                <a:solidFill>
                  <a:srgbClr val="000000"/>
                </a:solidFill>
                <a:latin typeface="system-ui"/>
              </a:endParaRPr>
            </a:p>
            <a:p>
              <a:pPr algn="l"/>
              <a:endParaRPr lang="en-GB" dirty="0">
                <a:solidFill>
                  <a:srgbClr val="000000"/>
                </a:solidFill>
                <a:latin typeface="system-ui"/>
              </a:endParaRPr>
            </a:p>
          </p:txBody>
        </p:sp>
        <p:pic>
          <p:nvPicPr>
            <p:cNvPr id="21" name="Graphic 20" descr="Scissors outline">
              <a:extLst>
                <a:ext uri="{FF2B5EF4-FFF2-40B4-BE49-F238E27FC236}">
                  <a16:creationId xmlns:a16="http://schemas.microsoft.com/office/drawing/2014/main" id="{CF5BDBD4-7161-EC40-8179-2B84D188D8E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9721629">
              <a:off x="195781" y="2482130"/>
              <a:ext cx="285770" cy="285770"/>
            </a:xfrm>
            <a:prstGeom prst="rect">
              <a:avLst/>
            </a:prstGeom>
          </p:spPr>
        </p:pic>
        <p:sp>
          <p:nvSpPr>
            <p:cNvPr id="22" name="Rounded Rectangle 15">
              <a:extLst>
                <a:ext uri="{FF2B5EF4-FFF2-40B4-BE49-F238E27FC236}">
                  <a16:creationId xmlns:a16="http://schemas.microsoft.com/office/drawing/2014/main" id="{92A83791-AFA0-B54C-B4A8-91E7CA038B54}"/>
                </a:ext>
              </a:extLst>
            </p:cNvPr>
            <p:cNvSpPr/>
            <p:nvPr/>
          </p:nvSpPr>
          <p:spPr>
            <a:xfrm>
              <a:off x="428051" y="579242"/>
              <a:ext cx="9049898" cy="2824624"/>
            </a:xfrm>
            <a:prstGeom prst="roundRect">
              <a:avLst>
                <a:gd name="adj" fmla="val 0"/>
              </a:avLst>
            </a:prstGeom>
            <a:noFill/>
            <a:ln w="12700">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1600" dirty="0">
                <a:solidFill>
                  <a:schemeClr val="tx1"/>
                </a:solidFill>
              </a:endParaRPr>
            </a:p>
          </p:txBody>
        </p:sp>
      </p:grpSp>
    </p:spTree>
    <p:extLst>
      <p:ext uri="{BB962C8B-B14F-4D97-AF65-F5344CB8AC3E}">
        <p14:creationId xmlns:p14="http://schemas.microsoft.com/office/powerpoint/2010/main" val="42848951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2985</TotalTime>
  <Words>2688</Words>
  <Application>Microsoft Macintosh PowerPoint</Application>
  <PresentationFormat>Widescreen</PresentationFormat>
  <Paragraphs>137</Paragraphs>
  <Slides>15</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system-ui</vt:lpstr>
      <vt:lpstr>Office Theme</vt:lpstr>
      <vt:lpstr>The Sign of  the Cross at the Holy  Water Font</vt:lpstr>
      <vt:lpstr>Learning Objectives</vt:lpstr>
      <vt:lpstr>What is it?</vt:lpstr>
      <vt:lpstr>What is it?</vt:lpstr>
      <vt:lpstr>What is it?</vt:lpstr>
      <vt:lpstr>What is it?</vt:lpstr>
      <vt:lpstr>How does it connect to scripture?</vt:lpstr>
      <vt:lpstr>How does it connect to scripture?</vt:lpstr>
      <vt:lpstr>How does it connect to scripture?</vt:lpstr>
      <vt:lpstr>What does it mean to me and others?</vt:lpstr>
      <vt:lpstr>What does it mean to me and others?</vt:lpstr>
      <vt:lpstr>What does it mean to me and others?</vt:lpstr>
      <vt:lpstr>What does it mean to me and others?</vt:lpstr>
      <vt:lpstr>What does it mean to me and others?</vt:lpstr>
      <vt:lpstr>Self Check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Sign  of the Cross</dc:title>
  <dc:creator>Justin Malewezi</dc:creator>
  <cp:lastModifiedBy>Justin Malewezi</cp:lastModifiedBy>
  <cp:revision>6</cp:revision>
  <dcterms:created xsi:type="dcterms:W3CDTF">2025-12-11T21:27:00Z</dcterms:created>
  <dcterms:modified xsi:type="dcterms:W3CDTF">2026-01-02T23:30:09Z</dcterms:modified>
</cp:coreProperties>
</file>