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01" r:id="rId2"/>
    <p:sldId id="284" r:id="rId3"/>
    <p:sldId id="309" r:id="rId4"/>
    <p:sldId id="307" r:id="rId5"/>
    <p:sldId id="317" r:id="rId6"/>
    <p:sldId id="313" r:id="rId7"/>
    <p:sldId id="331" r:id="rId8"/>
    <p:sldId id="328" r:id="rId9"/>
    <p:sldId id="32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4DA"/>
    <a:srgbClr val="F7E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56355"/>
  </p:normalViewPr>
  <p:slideViewPr>
    <p:cSldViewPr snapToGrid="0" snapToObjects="1">
      <p:cViewPr varScale="1">
        <p:scale>
          <a:sx n="60" d="100"/>
          <a:sy n="60" d="100"/>
        </p:scale>
        <p:origin x="1112" y="184"/>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51A72-37F7-AE4B-8E78-1E70EC03892D}" type="datetimeFigureOut">
              <a:rPr lang="en-US" smtClean="0"/>
              <a:t>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5577A1-2E7B-2942-80B5-CF992C104031}" type="slidenum">
              <a:rPr lang="en-US" smtClean="0"/>
              <a:t>‹#›</a:t>
            </a:fld>
            <a:endParaRPr lang="en-US"/>
          </a:p>
        </p:txBody>
      </p:sp>
    </p:spTree>
    <p:extLst>
      <p:ext uri="{BB962C8B-B14F-4D97-AF65-F5344CB8AC3E}">
        <p14:creationId xmlns:p14="http://schemas.microsoft.com/office/powerpoint/2010/main" val="262326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Discussion Guide: Correcting Misconceptions</a:t>
            </a:r>
          </a:p>
          <a:p>
            <a:r>
              <a:rPr lang="en-GB" dirty="0"/>
              <a:t>Listen to the children talking to each other. After each point, use the following script and analogies to summarise the conversation and correct misconceptions.</a:t>
            </a:r>
            <a:br>
              <a:rPr lang="en-GB" dirty="0"/>
            </a:br>
            <a:endParaRPr lang="en-GB" dirty="0"/>
          </a:p>
          <a:p>
            <a:r>
              <a:rPr lang="en-GB" b="1" dirty="0"/>
              <a:t>Is the Sign of the Cross like a badge that stays on you?</a:t>
            </a:r>
          </a:p>
          <a:p>
            <a:pPr>
              <a:buFont typeface="Arial" panose="020B0604020202020204" pitchFamily="34" charset="0"/>
              <a:buNone/>
            </a:pPr>
            <a:r>
              <a:rPr lang="en-GB" b="1" i="1" dirty="0"/>
              <a:t>The Misconception:</a:t>
            </a:r>
            <a:r>
              <a:rPr lang="en-GB" i="1" dirty="0"/>
              <a:t> </a:t>
            </a:r>
            <a:r>
              <a:rPr lang="en-GB" dirty="0"/>
              <a:t>Once I put my hand down, the cross is gone.</a:t>
            </a:r>
          </a:p>
          <a:p>
            <a:pPr>
              <a:buFont typeface="Arial" panose="020B0604020202020204" pitchFamily="34" charset="0"/>
              <a:buNone/>
            </a:pPr>
            <a:r>
              <a:rPr lang="en-GB" b="1" i="1" dirty="0"/>
              <a:t>The Discussion:</a:t>
            </a:r>
            <a:endParaRPr lang="en-GB" i="1" dirty="0"/>
          </a:p>
          <a:p>
            <a:pPr marL="742950" lvl="1" indent="-285750">
              <a:buFont typeface="Arial" panose="020B0604020202020204" pitchFamily="34" charset="0"/>
              <a:buChar char="•"/>
            </a:pPr>
            <a:r>
              <a:rPr lang="en-GB" i="1" dirty="0"/>
              <a:t>Ask:</a:t>
            </a:r>
            <a:r>
              <a:rPr lang="en-GB" dirty="0"/>
              <a:t> "When you finish a hug, does the love disappear just because your arms aren't holding the person anymore?"</a:t>
            </a:r>
          </a:p>
          <a:p>
            <a:pPr marL="742950" lvl="1" indent="-285750">
              <a:buFont typeface="Arial" panose="020B0604020202020204" pitchFamily="34" charset="0"/>
              <a:buChar char="•"/>
            </a:pPr>
            <a:r>
              <a:rPr lang="en-GB" i="1" dirty="0"/>
              <a:t>Explain:</a:t>
            </a:r>
            <a:r>
              <a:rPr lang="en-GB" dirty="0"/>
              <a:t> No. The Sign of the Cross is like an </a:t>
            </a:r>
            <a:r>
              <a:rPr lang="en-GB" b="1" dirty="0"/>
              <a:t>invisible badge</a:t>
            </a:r>
            <a:r>
              <a:rPr lang="en-GB" dirty="0"/>
              <a:t>. It reminds us of our Baptism (when we were welcomed into God's family).</a:t>
            </a:r>
          </a:p>
          <a:p>
            <a:pPr marL="742950" lvl="1" indent="-285750">
              <a:buFont typeface="Arial" panose="020B0604020202020204" pitchFamily="34" charset="0"/>
              <a:buChar char="•"/>
            </a:pPr>
            <a:r>
              <a:rPr lang="en-GB" i="1" dirty="0"/>
              <a:t>Key Concept:</a:t>
            </a:r>
            <a:r>
              <a:rPr lang="en-GB" dirty="0"/>
              <a:t> When you make the Sign of the Cross, you are reminding yourself that you </a:t>
            </a:r>
            <a:r>
              <a:rPr lang="en-GB" i="1" dirty="0"/>
              <a:t>already</a:t>
            </a:r>
            <a:r>
              <a:rPr lang="en-GB" dirty="0"/>
              <a:t> wear the badge of God’s love on your heart. You are tracing over a mark that is always there!</a:t>
            </a:r>
          </a:p>
          <a:p>
            <a:pPr marL="742950" lvl="1" indent="-285750">
              <a:buFont typeface="Arial" panose="020B0604020202020204" pitchFamily="34" charset="0"/>
              <a:buChar char="•"/>
            </a:pPr>
            <a:endParaRPr lang="en-GB" dirty="0"/>
          </a:p>
          <a:p>
            <a:r>
              <a:rPr lang="en-GB" sz="1200" b="1" dirty="0"/>
              <a:t>If no one sees you do it, are you still wearing the badge?</a:t>
            </a:r>
            <a:endParaRPr lang="en-GB" b="1" dirty="0"/>
          </a:p>
          <a:p>
            <a:r>
              <a:rPr lang="en-GB" b="1" i="1" dirty="0"/>
              <a:t>The Misconception:</a:t>
            </a:r>
            <a:r>
              <a:rPr lang="en-GB" i="1" dirty="0"/>
              <a:t> </a:t>
            </a:r>
            <a:r>
              <a:rPr lang="en-GB" i="0" dirty="0"/>
              <a:t>If the teacher or my friends don't see it, it didn't happen (common "</a:t>
            </a:r>
            <a:r>
              <a:rPr lang="en-GB" b="1" i="0" dirty="0"/>
              <a:t>object permanence</a:t>
            </a:r>
            <a:r>
              <a:rPr lang="en-GB" i="0" dirty="0"/>
              <a:t>" thinking in young children. C</a:t>
            </a:r>
            <a:r>
              <a:rPr lang="en-GB" b="0" i="0" dirty="0">
                <a:solidFill>
                  <a:srgbClr val="040C28"/>
                </a:solidFill>
                <a:effectLst/>
                <a:latin typeface="Google Sans"/>
              </a:rPr>
              <a:t>hild's ability to know that objects continue to exist even though they can no longer be seen or heard</a:t>
            </a:r>
            <a:r>
              <a:rPr lang="en-GB" b="0" i="0" dirty="0">
                <a:solidFill>
                  <a:srgbClr val="1F1F1F"/>
                </a:solidFill>
                <a:effectLst/>
                <a:latin typeface="Google Sans"/>
              </a:rPr>
              <a:t>.</a:t>
            </a:r>
            <a:r>
              <a:rPr lang="en-GB" i="0" dirty="0"/>
              <a:t>).</a:t>
            </a:r>
            <a:br>
              <a:rPr lang="en-GB" i="0" dirty="0"/>
            </a:br>
            <a:r>
              <a:rPr lang="en-GB" b="1" i="1" dirty="0"/>
              <a:t>The Discussion:</a:t>
            </a:r>
            <a:endParaRPr lang="en-GB" i="1" dirty="0"/>
          </a:p>
          <a:p>
            <a:pPr marL="742950" lvl="1" indent="-285750">
              <a:buFont typeface="Arial" panose="020B0604020202020204" pitchFamily="34" charset="0"/>
              <a:buChar char="•"/>
            </a:pPr>
            <a:r>
              <a:rPr lang="en-GB" i="1" dirty="0"/>
              <a:t>Ask:</a:t>
            </a:r>
            <a:r>
              <a:rPr lang="en-GB" dirty="0"/>
              <a:t> "If you have a secret thought in your head, is it still real even if I can't see it?"</a:t>
            </a:r>
          </a:p>
          <a:p>
            <a:pPr marL="742950" lvl="1" indent="-285750">
              <a:buFont typeface="Arial" panose="020B0604020202020204" pitchFamily="34" charset="0"/>
              <a:buChar char="•"/>
            </a:pPr>
            <a:r>
              <a:rPr lang="en-GB" i="1" dirty="0"/>
              <a:t>Explain:</a:t>
            </a:r>
            <a:r>
              <a:rPr lang="en-GB" dirty="0"/>
              <a:t> Yes. God sees everything, even the secrets in our hearts.</a:t>
            </a:r>
          </a:p>
          <a:p>
            <a:pPr marL="742950" lvl="1" indent="-285750">
              <a:buFont typeface="Arial" panose="020B0604020202020204" pitchFamily="34" charset="0"/>
              <a:buChar char="•"/>
            </a:pPr>
            <a:r>
              <a:rPr lang="en-GB" i="1" dirty="0"/>
              <a:t>Key Concept:</a:t>
            </a:r>
            <a:r>
              <a:rPr lang="en-GB" dirty="0"/>
              <a:t> You are "wearing the badge" (being God’s child) even when you are alone in your room or playing in the park. The Sign of the Cross is a special code between you and God. He always sees it.</a:t>
            </a:r>
          </a:p>
          <a:p>
            <a:pPr marL="742950" lvl="1" indent="-285750">
              <a:buFont typeface="Arial" panose="020B0604020202020204" pitchFamily="34" charset="0"/>
              <a:buChar char="•"/>
            </a:pPr>
            <a:endParaRPr lang="en-GB" dirty="0"/>
          </a:p>
          <a:p>
            <a:r>
              <a:rPr lang="en-GB" b="1" dirty="0"/>
              <a:t>Does making the shape change who you are in that moment?</a:t>
            </a:r>
          </a:p>
          <a:p>
            <a:pPr>
              <a:buFont typeface="Arial" panose="020B0604020202020204" pitchFamily="34" charset="0"/>
              <a:buNone/>
            </a:pPr>
            <a:r>
              <a:rPr lang="en-GB" b="1" i="1" dirty="0"/>
              <a:t>The Misconception:</a:t>
            </a:r>
            <a:r>
              <a:rPr lang="en-GB" dirty="0"/>
              <a:t> It is a "magic trick" or a superhero transformation that changes me into a different person.</a:t>
            </a:r>
          </a:p>
          <a:p>
            <a:pPr>
              <a:buFont typeface="Arial" panose="020B0604020202020204" pitchFamily="34" charset="0"/>
              <a:buNone/>
            </a:pPr>
            <a:r>
              <a:rPr lang="en-GB" b="1" i="1" dirty="0"/>
              <a:t>The Discussion:</a:t>
            </a:r>
            <a:endParaRPr lang="en-GB" i="1" dirty="0"/>
          </a:p>
          <a:p>
            <a:pPr marL="742950" lvl="1" indent="-285750">
              <a:buFont typeface="Arial" panose="020B0604020202020204" pitchFamily="34" charset="0"/>
              <a:buChar char="•"/>
            </a:pPr>
            <a:r>
              <a:rPr lang="en-GB" i="1" dirty="0"/>
              <a:t>Ask:</a:t>
            </a:r>
            <a:r>
              <a:rPr lang="en-GB" dirty="0"/>
              <a:t> "When you put on your school uniform, do you become a different person, or does it just help you remember to be ready to learn?"</a:t>
            </a:r>
          </a:p>
          <a:p>
            <a:pPr marL="742950" lvl="1" indent="-285750">
              <a:buFont typeface="Arial" panose="020B0604020202020204" pitchFamily="34" charset="0"/>
              <a:buChar char="•"/>
            </a:pPr>
            <a:r>
              <a:rPr lang="en-GB" i="1" dirty="0"/>
              <a:t>Explain:</a:t>
            </a:r>
            <a:r>
              <a:rPr lang="en-GB" dirty="0"/>
              <a:t> It doesn't change who you are—you are always a child of God. But it changes </a:t>
            </a:r>
            <a:r>
              <a:rPr lang="en-GB" b="1" dirty="0"/>
              <a:t>what you are ready for</a:t>
            </a:r>
            <a:r>
              <a:rPr lang="en-GB" dirty="0"/>
              <a:t>.</a:t>
            </a:r>
          </a:p>
          <a:p>
            <a:pPr marL="742950" lvl="1" indent="-285750">
              <a:buFont typeface="Arial" panose="020B0604020202020204" pitchFamily="34" charset="0"/>
              <a:buChar char="•"/>
            </a:pPr>
            <a:r>
              <a:rPr lang="en-GB" i="1" dirty="0"/>
              <a:t>Key Concept:</a:t>
            </a:r>
            <a:r>
              <a:rPr lang="en-GB" dirty="0"/>
              <a:t> It is a "Ready, Steady, Go" for prayer. It helps our brains and hearts wake up and focus on God. It invites Jesus to be in our thoughts (head), our words (mouth), and our feelings (heart).</a:t>
            </a:r>
          </a:p>
          <a:p>
            <a:pPr marL="742950" lvl="1" indent="-285750">
              <a:buFont typeface="Arial" panose="020B0604020202020204" pitchFamily="34" charset="0"/>
              <a:buChar char="•"/>
            </a:pPr>
            <a:endParaRPr lang="en-GB" dirty="0"/>
          </a:p>
          <a:p>
            <a:endParaRPr lang="en-US" dirty="0"/>
          </a:p>
        </p:txBody>
      </p:sp>
      <p:sp>
        <p:nvSpPr>
          <p:cNvPr id="4" name="Slide Number Placeholder 3"/>
          <p:cNvSpPr>
            <a:spLocks noGrp="1"/>
          </p:cNvSpPr>
          <p:nvPr>
            <p:ph type="sldNum" sz="quarter" idx="5"/>
          </p:nvPr>
        </p:nvSpPr>
        <p:spPr/>
        <p:txBody>
          <a:bodyPr/>
          <a:lstStyle/>
          <a:p>
            <a:fld id="{755577A1-2E7B-2942-80B5-CF992C104031}" type="slidenum">
              <a:rPr lang="en-US" smtClean="0"/>
              <a:t>7</a:t>
            </a:fld>
            <a:endParaRPr lang="en-US"/>
          </a:p>
        </p:txBody>
      </p:sp>
    </p:spTree>
    <p:extLst>
      <p:ext uri="{BB962C8B-B14F-4D97-AF65-F5344CB8AC3E}">
        <p14:creationId xmlns:p14="http://schemas.microsoft.com/office/powerpoint/2010/main" val="323692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Discussion Guide: Deepening the Understanding</a:t>
            </a:r>
          </a:p>
          <a:p>
            <a:r>
              <a:rPr lang="en-GB" dirty="0"/>
              <a:t>Listen to the children talking to each other. After each point, use these analogies to help 7–8 year olds grasp the difference between the </a:t>
            </a:r>
            <a:r>
              <a:rPr lang="en-GB" i="1" dirty="0"/>
              <a:t>container</a:t>
            </a:r>
            <a:r>
              <a:rPr lang="en-GB" dirty="0"/>
              <a:t> and the </a:t>
            </a:r>
            <a:r>
              <a:rPr lang="en-GB" i="1" dirty="0"/>
              <a:t>contents</a:t>
            </a:r>
            <a:r>
              <a:rPr lang="en-GB" dirty="0"/>
              <a:t>, and the difference between </a:t>
            </a:r>
            <a:r>
              <a:rPr lang="en-GB" i="1" dirty="0"/>
              <a:t>actions</a:t>
            </a:r>
            <a:r>
              <a:rPr lang="en-GB" dirty="0"/>
              <a:t> and </a:t>
            </a:r>
            <a:r>
              <a:rPr lang="en-GB" i="1" dirty="0"/>
              <a:t>intentions</a:t>
            </a:r>
            <a:r>
              <a:rPr lang="en-GB" dirty="0"/>
              <a:t>.</a:t>
            </a:r>
          </a:p>
          <a:p>
            <a:endParaRPr lang="en-GB" dirty="0"/>
          </a:p>
          <a:p>
            <a:r>
              <a:rPr lang="en-GB" b="1" dirty="0"/>
              <a:t>If you put Holy Water in a normal cup, does it stop being special?</a:t>
            </a:r>
          </a:p>
          <a:p>
            <a:r>
              <a:rPr lang="en-GB" b="1" i="1" dirty="0"/>
              <a:t>The Misconception:</a:t>
            </a:r>
            <a:r>
              <a:rPr lang="en-GB" i="1" dirty="0"/>
              <a:t> </a:t>
            </a:r>
            <a:r>
              <a:rPr lang="en-GB" dirty="0"/>
              <a:t>The "specialness" comes from the fancy gold bowl or the church building itself. If you take it out, the "magic" evaporates.</a:t>
            </a:r>
          </a:p>
          <a:p>
            <a:r>
              <a:rPr lang="en-GB" b="1" i="1" dirty="0"/>
              <a:t>The Discussion:</a:t>
            </a:r>
            <a:endParaRPr lang="en-GB" i="1" dirty="0"/>
          </a:p>
          <a:p>
            <a:pPr marL="742950" lvl="1" indent="-285750">
              <a:buFont typeface="Arial" panose="020B0604020202020204" pitchFamily="34" charset="0"/>
              <a:buChar char="•"/>
            </a:pPr>
            <a:r>
              <a:rPr lang="en-GB" i="1" dirty="0"/>
              <a:t>Ask:</a:t>
            </a:r>
            <a:r>
              <a:rPr lang="en-GB" dirty="0"/>
              <a:t> "If I put a very expensive diamond ring inside an old cardboard lunchbox, does it turn into a piece of glass? Or is it still a diamond?"</a:t>
            </a:r>
          </a:p>
          <a:p>
            <a:pPr marL="742950" lvl="1" indent="-285750">
              <a:buFont typeface="Arial" panose="020B0604020202020204" pitchFamily="34" charset="0"/>
              <a:buChar char="•"/>
            </a:pPr>
            <a:r>
              <a:rPr lang="en-GB" i="1" dirty="0"/>
              <a:t>Explain:</a:t>
            </a:r>
            <a:r>
              <a:rPr lang="en-GB" dirty="0"/>
              <a:t> It is still a diamond because of </a:t>
            </a:r>
            <a:r>
              <a:rPr lang="en-GB" i="1" dirty="0"/>
              <a:t>what it is</a:t>
            </a:r>
            <a:r>
              <a:rPr lang="en-GB" dirty="0"/>
              <a:t>, not </a:t>
            </a:r>
            <a:r>
              <a:rPr lang="en-GB" i="1" dirty="0"/>
              <a:t>where it is</a:t>
            </a:r>
            <a:r>
              <a:rPr lang="en-GB" dirty="0"/>
              <a:t>.</a:t>
            </a:r>
          </a:p>
          <a:p>
            <a:pPr marL="742950" lvl="1" indent="-285750">
              <a:buFont typeface="Arial" panose="020B0604020202020204" pitchFamily="34" charset="0"/>
              <a:buChar char="•"/>
            </a:pPr>
            <a:r>
              <a:rPr lang="en-GB" i="1" dirty="0"/>
              <a:t>Key Concept:</a:t>
            </a:r>
            <a:r>
              <a:rPr lang="en-GB" dirty="0"/>
              <a:t> </a:t>
            </a:r>
            <a:r>
              <a:rPr lang="en-GB" b="1" dirty="0"/>
              <a:t>Holy Water is special because of the blessing, not the cup.</a:t>
            </a:r>
            <a:r>
              <a:rPr lang="en-GB" dirty="0"/>
              <a:t> A priest or deacon asked God to bless this water. That prayer doesn't fall off just because the water is in a plastic cup or a mug. However, because it </a:t>
            </a:r>
            <a:r>
              <a:rPr lang="en-GB" i="1" dirty="0"/>
              <a:t>is</a:t>
            </a:r>
            <a:r>
              <a:rPr lang="en-GB" dirty="0"/>
              <a:t> special, we usually </a:t>
            </a:r>
            <a:r>
              <a:rPr lang="en-GB" i="1" dirty="0"/>
              <a:t>choose</a:t>
            </a:r>
            <a:r>
              <a:rPr lang="en-GB" dirty="0"/>
              <a:t> to put it in a special cup to show respect (reverence), just like you wouldn't usually keep a diamond in an old lunchbox.</a:t>
            </a:r>
            <a:br>
              <a:rPr lang="en-GB" dirty="0"/>
            </a:br>
            <a:endParaRPr lang="en-GB" dirty="0"/>
          </a:p>
          <a:p>
            <a:r>
              <a:rPr lang="en-GB" b="1" dirty="0"/>
              <a:t>"If no one sees you do it, are you still wearing the badge?”</a:t>
            </a:r>
          </a:p>
          <a:p>
            <a:r>
              <a:rPr lang="en-GB" b="1" i="1" dirty="0"/>
              <a:t>The Misconception:</a:t>
            </a:r>
            <a:r>
              <a:rPr lang="en-GB" i="1" dirty="0"/>
              <a:t> </a:t>
            </a:r>
            <a:r>
              <a:rPr lang="en-GB" dirty="0"/>
              <a:t>Validation is external. If the teacher didn't see me do the Sign of the Cross, I "missed" the prayer.</a:t>
            </a:r>
          </a:p>
          <a:p>
            <a:r>
              <a:rPr lang="en-GB" b="1" i="1" dirty="0"/>
              <a:t>The Discussion:</a:t>
            </a:r>
            <a:endParaRPr lang="en-GB" i="1" dirty="0"/>
          </a:p>
          <a:p>
            <a:pPr marL="742950" lvl="1" indent="-285750">
              <a:buFont typeface="Arial" panose="020B0604020202020204" pitchFamily="34" charset="0"/>
              <a:buChar char="•"/>
            </a:pPr>
            <a:r>
              <a:rPr lang="en-GB" i="1" dirty="0"/>
              <a:t>Ask:</a:t>
            </a:r>
            <a:r>
              <a:rPr lang="en-GB" dirty="0"/>
              <a:t> "Think of your surname. If you go on holiday to a place where nobody knows you or your family, is that still your name? </a:t>
            </a:r>
          </a:p>
          <a:p>
            <a:pPr marL="742950" lvl="1" indent="-285750">
              <a:buFont typeface="Arial" panose="020B0604020202020204" pitchFamily="34" charset="0"/>
              <a:buChar char="•"/>
            </a:pPr>
            <a:r>
              <a:rPr lang="en-GB" i="1" dirty="0"/>
              <a:t>Explain:</a:t>
            </a:r>
            <a:r>
              <a:rPr lang="en-GB" dirty="0"/>
              <a:t> No. Your name and family are part of who you are, no matter who is watching.</a:t>
            </a:r>
          </a:p>
          <a:p>
            <a:pPr marL="742950" lvl="1" indent="-285750">
              <a:buFont typeface="Arial" panose="020B0604020202020204" pitchFamily="34" charset="0"/>
              <a:buChar char="•"/>
            </a:pPr>
            <a:r>
              <a:rPr lang="en-GB" i="1" dirty="0"/>
              <a:t>Key Concept:</a:t>
            </a:r>
            <a:r>
              <a:rPr lang="en-GB" dirty="0"/>
              <a:t> </a:t>
            </a:r>
            <a:r>
              <a:rPr lang="en-GB" b="1" dirty="0"/>
              <a:t>The 'Badge' is inside you.</a:t>
            </a:r>
            <a:r>
              <a:rPr lang="en-GB" dirty="0"/>
              <a:t> In Baptism, you were marked as a member of God's family. That mark is like a spiritual tattoo—it never washes off and it never fades, even if you are alone in your bedroom. The Sign of the Cross is just you touching that invisible badge to say, "I remember who I am.”</a:t>
            </a:r>
          </a:p>
          <a:p>
            <a:pPr marL="742950" lvl="1" indent="-285750">
              <a:buFont typeface="Arial" panose="020B0604020202020204" pitchFamily="34" charset="0"/>
              <a:buChar char="•"/>
            </a:pPr>
            <a:endParaRPr lang="en-GB" dirty="0"/>
          </a:p>
          <a:p>
            <a:r>
              <a:rPr lang="en-GB" b="1" dirty="0"/>
              <a:t>Does making the shape with your hand change who you are in that moment?</a:t>
            </a:r>
          </a:p>
          <a:p>
            <a:r>
              <a:rPr lang="en-GB" b="1" i="1" dirty="0"/>
              <a:t>The Misconception:</a:t>
            </a:r>
            <a:r>
              <a:rPr lang="en-GB" i="1" dirty="0"/>
              <a:t> </a:t>
            </a:r>
            <a:r>
              <a:rPr lang="en-GB" dirty="0"/>
              <a:t>It changes me from a "naughty child" to a "good child" instantly, or it acts like a superhero suit.</a:t>
            </a:r>
          </a:p>
          <a:p>
            <a:r>
              <a:rPr lang="en-GB" b="1" i="1" dirty="0"/>
              <a:t>The Discussion:</a:t>
            </a:r>
            <a:endParaRPr lang="en-GB" i="1" dirty="0"/>
          </a:p>
          <a:p>
            <a:pPr marL="742950" lvl="1" indent="-285750">
              <a:buFont typeface="Arial" panose="020B0604020202020204" pitchFamily="34" charset="0"/>
              <a:buChar char="•"/>
            </a:pPr>
            <a:r>
              <a:rPr lang="en-GB" i="1" dirty="0"/>
              <a:t>Ask:</a:t>
            </a:r>
            <a:r>
              <a:rPr lang="en-GB" dirty="0"/>
              <a:t> "Imagine a radio. It's always a radio, but sometimes it's just buzzing with static noise. When you tune it to the right station, what happens?"</a:t>
            </a:r>
          </a:p>
          <a:p>
            <a:pPr marL="742950" lvl="1" indent="-285750">
              <a:buFont typeface="Arial" panose="020B0604020202020204" pitchFamily="34" charset="0"/>
              <a:buChar char="•"/>
            </a:pPr>
            <a:r>
              <a:rPr lang="en-GB" i="1" dirty="0"/>
              <a:t>Explain:</a:t>
            </a:r>
            <a:r>
              <a:rPr lang="en-GB" dirty="0"/>
              <a:t> The music comes through clear and loud. The radio didn't change into a toaster; it just tuned in to the signal.</a:t>
            </a:r>
          </a:p>
          <a:p>
            <a:pPr marL="742950" lvl="1" indent="-285750">
              <a:buFont typeface="Arial" panose="020B0604020202020204" pitchFamily="34" charset="0"/>
              <a:buChar char="•"/>
            </a:pPr>
            <a:r>
              <a:rPr lang="en-GB" i="1" dirty="0"/>
              <a:t>Key Concept:</a:t>
            </a:r>
            <a:r>
              <a:rPr lang="en-GB" dirty="0"/>
              <a:t> </a:t>
            </a:r>
            <a:r>
              <a:rPr lang="en-GB" b="1" dirty="0"/>
              <a:t>It doesn't change </a:t>
            </a:r>
            <a:r>
              <a:rPr lang="en-GB" b="1" i="1" dirty="0"/>
              <a:t>who</a:t>
            </a:r>
            <a:r>
              <a:rPr lang="en-GB" b="1" dirty="0"/>
              <a:t> you are; it changes </a:t>
            </a:r>
            <a:r>
              <a:rPr lang="en-GB" b="1" i="1" dirty="0"/>
              <a:t>how</a:t>
            </a:r>
            <a:r>
              <a:rPr lang="en-GB" b="1" dirty="0"/>
              <a:t> you are thinking.</a:t>
            </a:r>
            <a:r>
              <a:rPr lang="en-GB" dirty="0"/>
              <a:t> You are always God's child. But when you make the Sign of the Cross, you are "tuning in" to God's frequency. You are stopping the static noise of the playground or the classroom to listen to God clearly.</a:t>
            </a:r>
            <a:br>
              <a:rPr lang="en-GB" dirty="0"/>
            </a:br>
            <a:endParaRPr lang="en-GB" dirty="0"/>
          </a:p>
          <a:p>
            <a:r>
              <a:rPr lang="en-GB" b="1" dirty="0"/>
              <a:t>Can you say 'hello' to God without using your voice?</a:t>
            </a:r>
          </a:p>
          <a:p>
            <a:r>
              <a:rPr lang="en-GB" b="1" i="1" dirty="0"/>
              <a:t>The Misconception:</a:t>
            </a:r>
            <a:r>
              <a:rPr lang="en-GB" i="1" dirty="0"/>
              <a:t> </a:t>
            </a:r>
            <a:r>
              <a:rPr lang="en-GB" dirty="0"/>
              <a:t>Thoughts aren't "real" communication; only spoken words count as "official" prayer.</a:t>
            </a:r>
          </a:p>
          <a:p>
            <a:r>
              <a:rPr lang="en-GB" b="1" i="1" dirty="0"/>
              <a:t>The Discussion:</a:t>
            </a:r>
            <a:endParaRPr lang="en-GB" i="1" dirty="0"/>
          </a:p>
          <a:p>
            <a:pPr marL="742950" lvl="1" indent="-285750">
              <a:buFont typeface="Arial" panose="020B0604020202020204" pitchFamily="34" charset="0"/>
              <a:buChar char="•"/>
            </a:pPr>
            <a:r>
              <a:rPr lang="en-GB" i="1" dirty="0"/>
              <a:t>Ask:</a:t>
            </a:r>
            <a:r>
              <a:rPr lang="en-GB" dirty="0"/>
              <a:t> "Have you ever sent a text message with just an emoji? Maybe a smiley face or a thumbs up? Did your friend understand it?"</a:t>
            </a:r>
          </a:p>
          <a:p>
            <a:pPr marL="742950" lvl="1" indent="-285750">
              <a:buFont typeface="Arial" panose="020B0604020202020204" pitchFamily="34" charset="0"/>
              <a:buChar char="•"/>
            </a:pPr>
            <a:r>
              <a:rPr lang="en-GB" i="1" dirty="0"/>
              <a:t>Explain:</a:t>
            </a:r>
            <a:r>
              <a:rPr lang="en-GB" dirty="0"/>
              <a:t> The Sign of the Cross is like a </a:t>
            </a:r>
            <a:r>
              <a:rPr lang="en-GB" b="1" dirty="0"/>
              <a:t>prayer emoji</a:t>
            </a:r>
            <a:r>
              <a:rPr lang="en-GB" dirty="0"/>
              <a:t> or a text message to God.</a:t>
            </a:r>
          </a:p>
          <a:p>
            <a:pPr marL="742950" lvl="1" indent="-285750">
              <a:buFont typeface="Arial" panose="020B0604020202020204" pitchFamily="34" charset="0"/>
              <a:buChar char="•"/>
            </a:pPr>
            <a:r>
              <a:rPr lang="en-GB" i="1" dirty="0"/>
              <a:t>Key Concept:</a:t>
            </a:r>
            <a:r>
              <a:rPr lang="en-GB" dirty="0"/>
              <a:t> </a:t>
            </a:r>
            <a:r>
              <a:rPr lang="en-GB" b="1" dirty="0"/>
              <a:t>God hears your heart.</a:t>
            </a:r>
            <a:r>
              <a:rPr lang="en-GB" dirty="0"/>
              <a:t> You can scream at God without opening your mouth, and you can whisper to Him just by thinking. Making the Sign of the Cross is a complete prayer that says, "In the name of the Father, Son, and Holy Spirit" without saying a single word. It is a secret code that everyone in the Church knows.</a:t>
            </a:r>
          </a:p>
          <a:p>
            <a:endParaRPr lang="en-US" dirty="0"/>
          </a:p>
        </p:txBody>
      </p:sp>
      <p:sp>
        <p:nvSpPr>
          <p:cNvPr id="4" name="Slide Number Placeholder 3"/>
          <p:cNvSpPr>
            <a:spLocks noGrp="1"/>
          </p:cNvSpPr>
          <p:nvPr>
            <p:ph type="sldNum" sz="quarter" idx="5"/>
          </p:nvPr>
        </p:nvSpPr>
        <p:spPr/>
        <p:txBody>
          <a:bodyPr/>
          <a:lstStyle/>
          <a:p>
            <a:fld id="{755577A1-2E7B-2942-80B5-CF992C104031}" type="slidenum">
              <a:rPr lang="en-US" smtClean="0"/>
              <a:t>8</a:t>
            </a:fld>
            <a:endParaRPr lang="en-US"/>
          </a:p>
        </p:txBody>
      </p:sp>
    </p:spTree>
    <p:extLst>
      <p:ext uri="{BB962C8B-B14F-4D97-AF65-F5344CB8AC3E}">
        <p14:creationId xmlns:p14="http://schemas.microsoft.com/office/powerpoint/2010/main" val="3440886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914E-62B6-6843-A4D0-6847C51A51A3}"/>
              </a:ext>
            </a:extLst>
          </p:cNvPr>
          <p:cNvSpPr>
            <a:spLocks noGrp="1"/>
          </p:cNvSpPr>
          <p:nvPr>
            <p:ph type="ctrTitle"/>
          </p:nvPr>
        </p:nvSpPr>
        <p:spPr>
          <a:xfrm>
            <a:off x="1523999" y="2050617"/>
            <a:ext cx="5250873" cy="2387600"/>
          </a:xfrm>
        </p:spPr>
        <p:txBody>
          <a:bodyPr anchor="b"/>
          <a:lstStyle>
            <a:lvl1pPr algn="l">
              <a:defRPr sz="60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58259987-A90C-F149-AF0A-0FEC7A7CB735}"/>
              </a:ext>
            </a:extLst>
          </p:cNvPr>
          <p:cNvSpPr>
            <a:spLocks noGrp="1"/>
          </p:cNvSpPr>
          <p:nvPr>
            <p:ph type="subTitle" idx="1"/>
          </p:nvPr>
        </p:nvSpPr>
        <p:spPr>
          <a:xfrm>
            <a:off x="1524000" y="4807383"/>
            <a:ext cx="5250873" cy="7759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CD9A3A7-2D69-A64F-A7E9-319F2D06774C}"/>
              </a:ext>
            </a:extLst>
          </p:cNvPr>
          <p:cNvSpPr>
            <a:spLocks noGrp="1"/>
          </p:cNvSpPr>
          <p:nvPr>
            <p:ph type="dt" sz="half" idx="10"/>
          </p:nvPr>
        </p:nvSpPr>
        <p:spPr/>
        <p:txBody>
          <a:bodyPr/>
          <a:lstStyle/>
          <a:p>
            <a:fld id="{9488F093-BC75-1D42-A200-8873710D7F23}" type="datetimeFigureOut">
              <a:rPr lang="en-US" smtClean="0"/>
              <a:t>1/2/26</a:t>
            </a:fld>
            <a:endParaRPr lang="en-US"/>
          </a:p>
        </p:txBody>
      </p:sp>
      <p:sp>
        <p:nvSpPr>
          <p:cNvPr id="5" name="Footer Placeholder 4">
            <a:extLst>
              <a:ext uri="{FF2B5EF4-FFF2-40B4-BE49-F238E27FC236}">
                <a16:creationId xmlns:a16="http://schemas.microsoft.com/office/drawing/2014/main" id="{3880C823-949C-424B-9A17-665962162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BC014-F1C4-624E-86AE-A8A08870A752}"/>
              </a:ext>
            </a:extLst>
          </p:cNvPr>
          <p:cNvSpPr>
            <a:spLocks noGrp="1"/>
          </p:cNvSpPr>
          <p:nvPr>
            <p:ph type="sldNum" sz="quarter" idx="12"/>
          </p:nvPr>
        </p:nvSpPr>
        <p:spPr/>
        <p:txBody>
          <a:bodyPr/>
          <a:lstStyle/>
          <a:p>
            <a:fld id="{CAA674C9-2413-7140-B60B-5638C3CD03BC}" type="slidenum">
              <a:rPr lang="en-US" smtClean="0"/>
              <a:t>‹#›</a:t>
            </a:fld>
            <a:endParaRPr lang="en-US"/>
          </a:p>
        </p:txBody>
      </p:sp>
      <p:sp>
        <p:nvSpPr>
          <p:cNvPr id="8" name="Picture Placeholder 7">
            <a:extLst>
              <a:ext uri="{FF2B5EF4-FFF2-40B4-BE49-F238E27FC236}">
                <a16:creationId xmlns:a16="http://schemas.microsoft.com/office/drawing/2014/main" id="{83FB1577-BE44-E647-89F9-C40AA5BCC001}"/>
              </a:ext>
            </a:extLst>
          </p:cNvPr>
          <p:cNvSpPr>
            <a:spLocks noGrp="1"/>
          </p:cNvSpPr>
          <p:nvPr>
            <p:ph type="pic" sz="quarter" idx="13"/>
          </p:nvPr>
        </p:nvSpPr>
        <p:spPr>
          <a:xfrm>
            <a:off x="7204508" y="1162916"/>
            <a:ext cx="4017962" cy="4806950"/>
          </a:xfrm>
        </p:spPr>
        <p:txBody>
          <a:bodyPr/>
          <a:lstStyle/>
          <a:p>
            <a:endParaRPr lang="en-US"/>
          </a:p>
        </p:txBody>
      </p:sp>
      <p:pic>
        <p:nvPicPr>
          <p:cNvPr id="9" name="Picture 2" descr="Retina Logo">
            <a:extLst>
              <a:ext uri="{FF2B5EF4-FFF2-40B4-BE49-F238E27FC236}">
                <a16:creationId xmlns:a16="http://schemas.microsoft.com/office/drawing/2014/main" id="{9B71C4A0-77D2-0947-9C41-B6135C082878}"/>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43" t="2338" r="1828" b="4165"/>
          <a:stretch/>
        </p:blipFill>
        <p:spPr bwMode="auto">
          <a:xfrm>
            <a:off x="10926512" y="6208243"/>
            <a:ext cx="854576" cy="29621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37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28EB-568C-9B4A-AE4C-EF9B039FACEE}"/>
              </a:ext>
            </a:extLst>
          </p:cNvPr>
          <p:cNvSpPr>
            <a:spLocks noGrp="1"/>
          </p:cNvSpPr>
          <p:nvPr>
            <p:ph type="title"/>
          </p:nvPr>
        </p:nvSpPr>
        <p:spPr>
          <a:xfrm>
            <a:off x="838200" y="420881"/>
            <a:ext cx="10515600" cy="1325563"/>
          </a:xfrm>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5AFB429-4D9A-1F40-9BBC-0F522980CC6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2DB14B-0595-F44E-8A17-4E69C1095BBF}"/>
              </a:ext>
            </a:extLst>
          </p:cNvPr>
          <p:cNvSpPr>
            <a:spLocks noGrp="1"/>
          </p:cNvSpPr>
          <p:nvPr>
            <p:ph type="dt" sz="half" idx="10"/>
          </p:nvPr>
        </p:nvSpPr>
        <p:spPr/>
        <p:txBody>
          <a:bodyPr/>
          <a:lstStyle/>
          <a:p>
            <a:fld id="{9488F093-BC75-1D42-A200-8873710D7F23}" type="datetimeFigureOut">
              <a:rPr lang="en-US" smtClean="0"/>
              <a:t>1/2/26</a:t>
            </a:fld>
            <a:endParaRPr lang="en-US"/>
          </a:p>
        </p:txBody>
      </p:sp>
      <p:sp>
        <p:nvSpPr>
          <p:cNvPr id="5" name="Footer Placeholder 4">
            <a:extLst>
              <a:ext uri="{FF2B5EF4-FFF2-40B4-BE49-F238E27FC236}">
                <a16:creationId xmlns:a16="http://schemas.microsoft.com/office/drawing/2014/main" id="{8D0D6883-E0CE-A14B-9C08-8ED1B2011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78048-7C44-5E4E-9C8F-107A460CFCD2}"/>
              </a:ext>
            </a:extLst>
          </p:cNvPr>
          <p:cNvSpPr>
            <a:spLocks noGrp="1"/>
          </p:cNvSpPr>
          <p:nvPr>
            <p:ph type="sldNum" sz="quarter" idx="12"/>
          </p:nvPr>
        </p:nvSpPr>
        <p:spPr/>
        <p:txBody>
          <a:bodyPr/>
          <a:lstStyle/>
          <a:p>
            <a:fld id="{CAA674C9-2413-7140-B60B-5638C3CD03BC}" type="slidenum">
              <a:rPr lang="en-US" smtClean="0"/>
              <a:t>‹#›</a:t>
            </a:fld>
            <a:endParaRPr lang="en-US"/>
          </a:p>
        </p:txBody>
      </p:sp>
      <p:pic>
        <p:nvPicPr>
          <p:cNvPr id="7" name="Picture 2" descr="Retina Logo">
            <a:extLst>
              <a:ext uri="{FF2B5EF4-FFF2-40B4-BE49-F238E27FC236}">
                <a16:creationId xmlns:a16="http://schemas.microsoft.com/office/drawing/2014/main" id="{58013B3E-EABC-3C45-89AE-FCC57EF67425}"/>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43" t="2338" r="1828" b="4165"/>
          <a:stretch/>
        </p:blipFill>
        <p:spPr bwMode="auto">
          <a:xfrm>
            <a:off x="10926512" y="6208243"/>
            <a:ext cx="854576" cy="29621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28EB-568C-9B4A-AE4C-EF9B039FACEE}"/>
              </a:ext>
            </a:extLst>
          </p:cNvPr>
          <p:cNvSpPr>
            <a:spLocks noGrp="1"/>
          </p:cNvSpPr>
          <p:nvPr>
            <p:ph type="title"/>
          </p:nvPr>
        </p:nvSpPr>
        <p:spPr>
          <a:xfrm>
            <a:off x="838200" y="420881"/>
            <a:ext cx="10515600" cy="1325563"/>
          </a:xfrm>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5AFB429-4D9A-1F40-9BBC-0F522980CC6B}"/>
              </a:ext>
            </a:extLst>
          </p:cNvPr>
          <p:cNvSpPr>
            <a:spLocks noGrp="1"/>
          </p:cNvSpPr>
          <p:nvPr>
            <p:ph idx="1"/>
          </p:nvPr>
        </p:nvSpPr>
        <p:spPr>
          <a:xfrm>
            <a:off x="4360126" y="2108199"/>
            <a:ext cx="6993673" cy="40687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FD2DB14B-0595-F44E-8A17-4E69C1095BBF}"/>
              </a:ext>
            </a:extLst>
          </p:cNvPr>
          <p:cNvSpPr>
            <a:spLocks noGrp="1"/>
          </p:cNvSpPr>
          <p:nvPr>
            <p:ph type="dt" sz="half" idx="10"/>
          </p:nvPr>
        </p:nvSpPr>
        <p:spPr/>
        <p:txBody>
          <a:bodyPr/>
          <a:lstStyle/>
          <a:p>
            <a:fld id="{9488F093-BC75-1D42-A200-8873710D7F23}" type="datetimeFigureOut">
              <a:rPr lang="en-US" smtClean="0"/>
              <a:t>1/2/26</a:t>
            </a:fld>
            <a:endParaRPr lang="en-US"/>
          </a:p>
        </p:txBody>
      </p:sp>
      <p:sp>
        <p:nvSpPr>
          <p:cNvPr id="5" name="Footer Placeholder 4">
            <a:extLst>
              <a:ext uri="{FF2B5EF4-FFF2-40B4-BE49-F238E27FC236}">
                <a16:creationId xmlns:a16="http://schemas.microsoft.com/office/drawing/2014/main" id="{8D0D6883-E0CE-A14B-9C08-8ED1B2011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78048-7C44-5E4E-9C8F-107A460CFCD2}"/>
              </a:ext>
            </a:extLst>
          </p:cNvPr>
          <p:cNvSpPr>
            <a:spLocks noGrp="1"/>
          </p:cNvSpPr>
          <p:nvPr>
            <p:ph type="sldNum" sz="quarter" idx="12"/>
          </p:nvPr>
        </p:nvSpPr>
        <p:spPr/>
        <p:txBody>
          <a:bodyPr/>
          <a:lstStyle/>
          <a:p>
            <a:fld id="{CAA674C9-2413-7140-B60B-5638C3CD03BC}" type="slidenum">
              <a:rPr lang="en-US" smtClean="0"/>
              <a:t>‹#›</a:t>
            </a:fld>
            <a:endParaRPr lang="en-US"/>
          </a:p>
        </p:txBody>
      </p:sp>
      <p:sp>
        <p:nvSpPr>
          <p:cNvPr id="8" name="Picture Placeholder 7">
            <a:extLst>
              <a:ext uri="{FF2B5EF4-FFF2-40B4-BE49-F238E27FC236}">
                <a16:creationId xmlns:a16="http://schemas.microsoft.com/office/drawing/2014/main" id="{D44A5518-2C2C-E541-B913-4C4EAF3C88B6}"/>
              </a:ext>
            </a:extLst>
          </p:cNvPr>
          <p:cNvSpPr>
            <a:spLocks noGrp="1"/>
          </p:cNvSpPr>
          <p:nvPr>
            <p:ph type="pic" sz="quarter" idx="13"/>
          </p:nvPr>
        </p:nvSpPr>
        <p:spPr>
          <a:xfrm>
            <a:off x="838200" y="2108200"/>
            <a:ext cx="3200400" cy="3132138"/>
          </a:xfrm>
        </p:spPr>
        <p:txBody>
          <a:bodyPr/>
          <a:lstStyle/>
          <a:p>
            <a:endParaRPr lang="en-US"/>
          </a:p>
        </p:txBody>
      </p:sp>
      <p:pic>
        <p:nvPicPr>
          <p:cNvPr id="9" name="Picture 2" descr="Retina Logo">
            <a:extLst>
              <a:ext uri="{FF2B5EF4-FFF2-40B4-BE49-F238E27FC236}">
                <a16:creationId xmlns:a16="http://schemas.microsoft.com/office/drawing/2014/main" id="{A0C0E561-D64E-104C-A9DF-295FBF5D133D}"/>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43" t="2338" r="1828" b="4165"/>
          <a:stretch/>
        </p:blipFill>
        <p:spPr bwMode="auto">
          <a:xfrm>
            <a:off x="10926512" y="6208243"/>
            <a:ext cx="854576" cy="29621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20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5DDD-1949-F142-9DB0-7B2B07006AF1}"/>
              </a:ext>
            </a:extLst>
          </p:cNvPr>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6F2709E-873C-DE49-8D8C-C2E6C708E14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EC22C58-E9E2-C64D-90E8-DB1FAE53957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010EA8E-8EC8-4245-9B34-3720C585DD9A}"/>
              </a:ext>
            </a:extLst>
          </p:cNvPr>
          <p:cNvSpPr>
            <a:spLocks noGrp="1"/>
          </p:cNvSpPr>
          <p:nvPr>
            <p:ph type="dt" sz="half" idx="10"/>
          </p:nvPr>
        </p:nvSpPr>
        <p:spPr/>
        <p:txBody>
          <a:bodyPr/>
          <a:lstStyle/>
          <a:p>
            <a:fld id="{9488F093-BC75-1D42-A200-8873710D7F23}" type="datetimeFigureOut">
              <a:rPr lang="en-US" smtClean="0"/>
              <a:t>1/2/26</a:t>
            </a:fld>
            <a:endParaRPr lang="en-US"/>
          </a:p>
        </p:txBody>
      </p:sp>
      <p:sp>
        <p:nvSpPr>
          <p:cNvPr id="6" name="Footer Placeholder 5">
            <a:extLst>
              <a:ext uri="{FF2B5EF4-FFF2-40B4-BE49-F238E27FC236}">
                <a16:creationId xmlns:a16="http://schemas.microsoft.com/office/drawing/2014/main" id="{6EEDF54A-913F-1847-85C0-5992D401BF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10FF6B-556A-6644-821C-972FFB61A16D}"/>
              </a:ext>
            </a:extLst>
          </p:cNvPr>
          <p:cNvSpPr>
            <a:spLocks noGrp="1"/>
          </p:cNvSpPr>
          <p:nvPr>
            <p:ph type="sldNum" sz="quarter" idx="12"/>
          </p:nvPr>
        </p:nvSpPr>
        <p:spPr/>
        <p:txBody>
          <a:bodyPr/>
          <a:lstStyle/>
          <a:p>
            <a:fld id="{CAA674C9-2413-7140-B60B-5638C3CD03BC}" type="slidenum">
              <a:rPr lang="en-US" smtClean="0"/>
              <a:t>‹#›</a:t>
            </a:fld>
            <a:endParaRPr lang="en-US"/>
          </a:p>
        </p:txBody>
      </p:sp>
      <p:pic>
        <p:nvPicPr>
          <p:cNvPr id="8" name="Picture 2" descr="Retina Logo">
            <a:extLst>
              <a:ext uri="{FF2B5EF4-FFF2-40B4-BE49-F238E27FC236}">
                <a16:creationId xmlns:a16="http://schemas.microsoft.com/office/drawing/2014/main" id="{A2C8801E-BC26-6643-A8FA-BCE8B01089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43" t="2338" r="1828" b="4165"/>
          <a:stretch/>
        </p:blipFill>
        <p:spPr bwMode="auto">
          <a:xfrm>
            <a:off x="10926512" y="6208243"/>
            <a:ext cx="854576" cy="29621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308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6381A-EC83-2443-82A0-0F674D986942}"/>
              </a:ext>
            </a:extLst>
          </p:cNvPr>
          <p:cNvSpPr>
            <a:spLocks noGrp="1"/>
          </p:cNvSpPr>
          <p:nvPr>
            <p:ph type="dt" sz="half" idx="10"/>
          </p:nvPr>
        </p:nvSpPr>
        <p:spPr/>
        <p:txBody>
          <a:bodyPr/>
          <a:lstStyle/>
          <a:p>
            <a:fld id="{9488F093-BC75-1D42-A200-8873710D7F23}" type="datetimeFigureOut">
              <a:rPr lang="en-US" smtClean="0"/>
              <a:t>1/2/26</a:t>
            </a:fld>
            <a:endParaRPr lang="en-US"/>
          </a:p>
        </p:txBody>
      </p:sp>
      <p:sp>
        <p:nvSpPr>
          <p:cNvPr id="3" name="Footer Placeholder 2">
            <a:extLst>
              <a:ext uri="{FF2B5EF4-FFF2-40B4-BE49-F238E27FC236}">
                <a16:creationId xmlns:a16="http://schemas.microsoft.com/office/drawing/2014/main" id="{B326A7C4-58B5-7F46-A0D0-9FBD03C41F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09F3DE-918C-D44B-9120-B9DFD54D14BE}"/>
              </a:ext>
            </a:extLst>
          </p:cNvPr>
          <p:cNvSpPr>
            <a:spLocks noGrp="1"/>
          </p:cNvSpPr>
          <p:nvPr>
            <p:ph type="sldNum" sz="quarter" idx="12"/>
          </p:nvPr>
        </p:nvSpPr>
        <p:spPr/>
        <p:txBody>
          <a:bodyPr/>
          <a:lstStyle/>
          <a:p>
            <a:fld id="{CAA674C9-2413-7140-B60B-5638C3CD03BC}" type="slidenum">
              <a:rPr lang="en-US" smtClean="0"/>
              <a:t>‹#›</a:t>
            </a:fld>
            <a:endParaRPr lang="en-US"/>
          </a:p>
        </p:txBody>
      </p:sp>
      <p:pic>
        <p:nvPicPr>
          <p:cNvPr id="5" name="Picture 2" descr="Retina Logo">
            <a:extLst>
              <a:ext uri="{FF2B5EF4-FFF2-40B4-BE49-F238E27FC236}">
                <a16:creationId xmlns:a16="http://schemas.microsoft.com/office/drawing/2014/main" id="{9B83C2D1-10C7-CA42-8C27-8E27465C4142}"/>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43" t="2338" r="1828" b="4165"/>
          <a:stretch/>
        </p:blipFill>
        <p:spPr bwMode="auto">
          <a:xfrm>
            <a:off x="10926512" y="6208243"/>
            <a:ext cx="854576" cy="29621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90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40FB1-9A87-F14F-9808-442696769BED}"/>
              </a:ext>
            </a:extLst>
          </p:cNvPr>
          <p:cNvSpPr>
            <a:spLocks noGrp="1"/>
          </p:cNvSpPr>
          <p:nvPr>
            <p:ph type="title"/>
          </p:nvPr>
        </p:nvSpPr>
        <p:spPr>
          <a:xfrm>
            <a:off x="839788" y="457200"/>
            <a:ext cx="3932237" cy="1600200"/>
          </a:xfrm>
        </p:spPr>
        <p:txBody>
          <a:bodyPr anchor="b"/>
          <a:lstStyle>
            <a:lvl1pPr>
              <a:defRPr sz="32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DA474E2-4CED-7C43-B47D-FC4EDECBB5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E66C2DD-9550-3C4D-A104-429F62A28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5C9E5D-268F-2340-946A-A05D8165F681}"/>
              </a:ext>
            </a:extLst>
          </p:cNvPr>
          <p:cNvSpPr>
            <a:spLocks noGrp="1"/>
          </p:cNvSpPr>
          <p:nvPr>
            <p:ph type="dt" sz="half" idx="10"/>
          </p:nvPr>
        </p:nvSpPr>
        <p:spPr/>
        <p:txBody>
          <a:bodyPr/>
          <a:lstStyle/>
          <a:p>
            <a:fld id="{9488F093-BC75-1D42-A200-8873710D7F23}" type="datetimeFigureOut">
              <a:rPr lang="en-US" smtClean="0"/>
              <a:t>1/2/26</a:t>
            </a:fld>
            <a:endParaRPr lang="en-US"/>
          </a:p>
        </p:txBody>
      </p:sp>
      <p:sp>
        <p:nvSpPr>
          <p:cNvPr id="6" name="Footer Placeholder 5">
            <a:extLst>
              <a:ext uri="{FF2B5EF4-FFF2-40B4-BE49-F238E27FC236}">
                <a16:creationId xmlns:a16="http://schemas.microsoft.com/office/drawing/2014/main" id="{6687A5B2-773C-174A-9653-235B89A1D6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A3D89-DFA1-3240-9D14-242F2B484933}"/>
              </a:ext>
            </a:extLst>
          </p:cNvPr>
          <p:cNvSpPr>
            <a:spLocks noGrp="1"/>
          </p:cNvSpPr>
          <p:nvPr>
            <p:ph type="sldNum" sz="quarter" idx="12"/>
          </p:nvPr>
        </p:nvSpPr>
        <p:spPr/>
        <p:txBody>
          <a:bodyPr/>
          <a:lstStyle/>
          <a:p>
            <a:fld id="{CAA674C9-2413-7140-B60B-5638C3CD03BC}" type="slidenum">
              <a:rPr lang="en-US" smtClean="0"/>
              <a:t>‹#›</a:t>
            </a:fld>
            <a:endParaRPr lang="en-US"/>
          </a:p>
        </p:txBody>
      </p:sp>
      <p:pic>
        <p:nvPicPr>
          <p:cNvPr id="8" name="Picture 2" descr="Retina Logo">
            <a:extLst>
              <a:ext uri="{FF2B5EF4-FFF2-40B4-BE49-F238E27FC236}">
                <a16:creationId xmlns:a16="http://schemas.microsoft.com/office/drawing/2014/main" id="{03C9BB95-DA02-7647-99E5-C4488329204B}"/>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43" t="2338" r="1828" b="4165"/>
          <a:stretch/>
        </p:blipFill>
        <p:spPr bwMode="auto">
          <a:xfrm>
            <a:off x="10926512" y="6208243"/>
            <a:ext cx="854576" cy="29621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65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277F-C636-F448-9916-8DF215EDB693}"/>
              </a:ext>
            </a:extLst>
          </p:cNvPr>
          <p:cNvSpPr>
            <a:spLocks noGrp="1"/>
          </p:cNvSpPr>
          <p:nvPr>
            <p:ph type="title"/>
          </p:nvPr>
        </p:nvSpPr>
        <p:spPr>
          <a:xfrm>
            <a:off x="839788" y="457200"/>
            <a:ext cx="3932237" cy="1600200"/>
          </a:xfrm>
        </p:spPr>
        <p:txBody>
          <a:bodyPr anchor="b"/>
          <a:lstStyle>
            <a:lvl1pPr>
              <a:defRPr sz="3200" b="1"/>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C38C0928-77A5-4343-9A33-6A89582958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15ED73-7F34-C247-BAF1-E742D22DD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3EF190-A429-B94D-87C8-7C4E531DF801}"/>
              </a:ext>
            </a:extLst>
          </p:cNvPr>
          <p:cNvSpPr>
            <a:spLocks noGrp="1"/>
          </p:cNvSpPr>
          <p:nvPr>
            <p:ph type="dt" sz="half" idx="10"/>
          </p:nvPr>
        </p:nvSpPr>
        <p:spPr/>
        <p:txBody>
          <a:bodyPr/>
          <a:lstStyle/>
          <a:p>
            <a:fld id="{9488F093-BC75-1D42-A200-8873710D7F23}" type="datetimeFigureOut">
              <a:rPr lang="en-US" smtClean="0"/>
              <a:t>1/2/26</a:t>
            </a:fld>
            <a:endParaRPr lang="en-US"/>
          </a:p>
        </p:txBody>
      </p:sp>
      <p:sp>
        <p:nvSpPr>
          <p:cNvPr id="6" name="Footer Placeholder 5">
            <a:extLst>
              <a:ext uri="{FF2B5EF4-FFF2-40B4-BE49-F238E27FC236}">
                <a16:creationId xmlns:a16="http://schemas.microsoft.com/office/drawing/2014/main" id="{DFE82664-6880-5248-BE29-5CF1ED35C8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AD199-8C7F-B949-8508-FCD7A3486481}"/>
              </a:ext>
            </a:extLst>
          </p:cNvPr>
          <p:cNvSpPr>
            <a:spLocks noGrp="1"/>
          </p:cNvSpPr>
          <p:nvPr>
            <p:ph type="sldNum" sz="quarter" idx="12"/>
          </p:nvPr>
        </p:nvSpPr>
        <p:spPr/>
        <p:txBody>
          <a:bodyPr/>
          <a:lstStyle/>
          <a:p>
            <a:fld id="{CAA674C9-2413-7140-B60B-5638C3CD03BC}" type="slidenum">
              <a:rPr lang="en-US" smtClean="0"/>
              <a:t>‹#›</a:t>
            </a:fld>
            <a:endParaRPr lang="en-US"/>
          </a:p>
        </p:txBody>
      </p:sp>
    </p:spTree>
    <p:extLst>
      <p:ext uri="{BB962C8B-B14F-4D97-AF65-F5344CB8AC3E}">
        <p14:creationId xmlns:p14="http://schemas.microsoft.com/office/powerpoint/2010/main" val="1625140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ectangular frame with a white background&#10;&#10;Description automatically generated with medium confidence">
            <a:extLst>
              <a:ext uri="{FF2B5EF4-FFF2-40B4-BE49-F238E27FC236}">
                <a16:creationId xmlns:a16="http://schemas.microsoft.com/office/drawing/2014/main" id="{43E82C79-2C7A-FE4F-9ACE-4A5577D62EFA}"/>
              </a:ext>
            </a:extLst>
          </p:cNvPr>
          <p:cNvPicPr>
            <a:picLocks noChangeAspect="1"/>
          </p:cNvPicPr>
          <p:nvPr userDrawn="1"/>
        </p:nvPicPr>
        <p:blipFill>
          <a:blip r:embed="rId9"/>
          <a:stretch>
            <a:fillRect/>
          </a:stretch>
        </p:blipFill>
        <p:spPr>
          <a:xfrm>
            <a:off x="0" y="0"/>
            <a:ext cx="12192000" cy="6857999"/>
          </a:xfrm>
          <a:prstGeom prst="rect">
            <a:avLst/>
          </a:prstGeom>
        </p:spPr>
      </p:pic>
      <p:sp>
        <p:nvSpPr>
          <p:cNvPr id="2" name="Title Placeholder 1">
            <a:extLst>
              <a:ext uri="{FF2B5EF4-FFF2-40B4-BE49-F238E27FC236}">
                <a16:creationId xmlns:a16="http://schemas.microsoft.com/office/drawing/2014/main" id="{0851ECF9-66BB-1348-B0C3-43CA957459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ABB7099-3FFA-AD4D-9C83-6E8A705B4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3018B9-9741-5447-BCC4-3E4F590A1D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8F093-BC75-1D42-A200-8873710D7F23}" type="datetimeFigureOut">
              <a:rPr lang="en-US" smtClean="0"/>
              <a:t>1/2/26</a:t>
            </a:fld>
            <a:endParaRPr lang="en-US"/>
          </a:p>
        </p:txBody>
      </p:sp>
      <p:sp>
        <p:nvSpPr>
          <p:cNvPr id="5" name="Footer Placeholder 4">
            <a:extLst>
              <a:ext uri="{FF2B5EF4-FFF2-40B4-BE49-F238E27FC236}">
                <a16:creationId xmlns:a16="http://schemas.microsoft.com/office/drawing/2014/main" id="{572C4DD7-96AE-B244-87C4-DAD7BABA00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9EB995-E250-5B4E-AE96-F682D2029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674C9-2413-7140-B60B-5638C3CD03BC}" type="slidenum">
              <a:rPr lang="en-US" smtClean="0"/>
              <a:t>‹#›</a:t>
            </a:fld>
            <a:endParaRPr lang="en-US"/>
          </a:p>
        </p:txBody>
      </p:sp>
    </p:spTree>
    <p:extLst>
      <p:ext uri="{BB962C8B-B14F-4D97-AF65-F5344CB8AC3E}">
        <p14:creationId xmlns:p14="http://schemas.microsoft.com/office/powerpoint/2010/main" val="837907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5"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alewezi.com/portfolio-item/holy-water-fo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7B60-085F-1246-972C-FBFFD26D9470}"/>
              </a:ext>
            </a:extLst>
          </p:cNvPr>
          <p:cNvSpPr>
            <a:spLocks noGrp="1"/>
          </p:cNvSpPr>
          <p:nvPr>
            <p:ph type="ctrTitle"/>
          </p:nvPr>
        </p:nvSpPr>
        <p:spPr/>
        <p:txBody>
          <a:bodyPr>
            <a:normAutofit fontScale="90000"/>
          </a:bodyPr>
          <a:lstStyle/>
          <a:p>
            <a:r>
              <a:rPr lang="en-US" dirty="0"/>
              <a:t>The Sign of </a:t>
            </a:r>
            <a:br>
              <a:rPr lang="en-US" dirty="0"/>
            </a:br>
            <a:r>
              <a:rPr lang="en-US" dirty="0"/>
              <a:t>the Cross</a:t>
            </a:r>
            <a:br>
              <a:rPr lang="en-US" dirty="0"/>
            </a:br>
            <a:r>
              <a:rPr lang="en-US" dirty="0"/>
              <a:t>at the Holy </a:t>
            </a:r>
            <a:br>
              <a:rPr lang="en-US" dirty="0"/>
            </a:br>
            <a:r>
              <a:rPr lang="en-US" dirty="0"/>
              <a:t>Water Font</a:t>
            </a:r>
          </a:p>
        </p:txBody>
      </p:sp>
      <p:sp>
        <p:nvSpPr>
          <p:cNvPr id="3" name="Subtitle 2">
            <a:extLst>
              <a:ext uri="{FF2B5EF4-FFF2-40B4-BE49-F238E27FC236}">
                <a16:creationId xmlns:a16="http://schemas.microsoft.com/office/drawing/2014/main" id="{36318D7F-254D-BA40-AEA0-68AB6C169D9C}"/>
              </a:ext>
            </a:extLst>
          </p:cNvPr>
          <p:cNvSpPr>
            <a:spLocks noGrp="1"/>
          </p:cNvSpPr>
          <p:nvPr>
            <p:ph type="subTitle" idx="1"/>
          </p:nvPr>
        </p:nvSpPr>
        <p:spPr/>
        <p:txBody>
          <a:bodyPr/>
          <a:lstStyle/>
          <a:p>
            <a:endParaRPr lang="en-US" dirty="0"/>
          </a:p>
        </p:txBody>
      </p:sp>
      <p:pic>
        <p:nvPicPr>
          <p:cNvPr id="6" name="Picture Placeholder 5" descr="A cartoon of a child touching a bowl&#10;&#10;Description automatically generated">
            <a:extLst>
              <a:ext uri="{FF2B5EF4-FFF2-40B4-BE49-F238E27FC236}">
                <a16:creationId xmlns:a16="http://schemas.microsoft.com/office/drawing/2014/main" id="{3D59C12C-1DA0-6E41-8E55-3E1B8C3396B9}"/>
              </a:ext>
            </a:extLst>
          </p:cNvPr>
          <p:cNvPicPr>
            <a:picLocks noGrp="1" noChangeAspect="1"/>
          </p:cNvPicPr>
          <p:nvPr>
            <p:ph type="pic" sz="quarter" idx="13"/>
          </p:nvPr>
        </p:nvPicPr>
        <p:blipFill rotWithShape="1">
          <a:blip r:embed="rId2"/>
          <a:srcRect l="7975" t="4746" r="11847" b="19067"/>
          <a:stretch/>
        </p:blipFill>
        <p:spPr>
          <a:xfrm>
            <a:off x="5693764" y="1049215"/>
            <a:ext cx="4419600" cy="4759569"/>
          </a:xfrm>
        </p:spPr>
      </p:pic>
    </p:spTree>
    <p:extLst>
      <p:ext uri="{BB962C8B-B14F-4D97-AF65-F5344CB8AC3E}">
        <p14:creationId xmlns:p14="http://schemas.microsoft.com/office/powerpoint/2010/main" val="214119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4D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5223CC-B441-3E4F-A6EC-6FCCEE3E4003}"/>
              </a:ext>
            </a:extLst>
          </p:cNvPr>
          <p:cNvSpPr>
            <a:spLocks noGrp="1"/>
          </p:cNvSpPr>
          <p:nvPr>
            <p:ph type="title"/>
          </p:nvPr>
        </p:nvSpPr>
        <p:spPr>
          <a:xfrm>
            <a:off x="4360126" y="793169"/>
            <a:ext cx="6993674" cy="1325563"/>
          </a:xfrm>
        </p:spPr>
        <p:txBody>
          <a:bodyPr>
            <a:normAutofit/>
          </a:bodyPr>
          <a:lstStyle/>
          <a:p>
            <a:r>
              <a:rPr lang="en-US" sz="4800" b="0" dirty="0"/>
              <a:t>Learning Objectives</a:t>
            </a:r>
          </a:p>
        </p:txBody>
      </p:sp>
      <p:sp>
        <p:nvSpPr>
          <p:cNvPr id="5" name="Content Placeholder 4">
            <a:extLst>
              <a:ext uri="{FF2B5EF4-FFF2-40B4-BE49-F238E27FC236}">
                <a16:creationId xmlns:a16="http://schemas.microsoft.com/office/drawing/2014/main" id="{F19387EF-8AAF-404F-85C8-0233772F0361}"/>
              </a:ext>
            </a:extLst>
          </p:cNvPr>
          <p:cNvSpPr>
            <a:spLocks noGrp="1"/>
          </p:cNvSpPr>
          <p:nvPr>
            <p:ph idx="1"/>
          </p:nvPr>
        </p:nvSpPr>
        <p:spPr>
          <a:xfrm>
            <a:off x="4360126" y="2118732"/>
            <a:ext cx="6993673" cy="4204008"/>
          </a:xfrm>
        </p:spPr>
        <p:txBody>
          <a:bodyPr>
            <a:normAutofit/>
          </a:bodyPr>
          <a:lstStyle/>
          <a:p>
            <a:pPr marL="0" indent="0">
              <a:buNone/>
            </a:pPr>
            <a:r>
              <a:rPr lang="en-US" sz="3200" dirty="0"/>
              <a:t>To know about t</a:t>
            </a:r>
            <a:r>
              <a:rPr lang="en-US" dirty="0"/>
              <a:t>he </a:t>
            </a:r>
            <a:r>
              <a:rPr lang="en-US" b="1" dirty="0"/>
              <a:t>Sign of the Cross </a:t>
            </a:r>
            <a:br>
              <a:rPr lang="en-US" dirty="0"/>
            </a:br>
            <a:r>
              <a:rPr lang="en-US" dirty="0"/>
              <a:t>at the Holy Water Font:</a:t>
            </a:r>
            <a:br>
              <a:rPr lang="en-US" dirty="0"/>
            </a:br>
            <a:endParaRPr lang="en-US" dirty="0"/>
          </a:p>
          <a:p>
            <a:pPr>
              <a:lnSpc>
                <a:spcPts val="2040"/>
              </a:lnSpc>
              <a:spcBef>
                <a:spcPts val="0"/>
              </a:spcBef>
            </a:pPr>
            <a:r>
              <a:rPr lang="en-US" dirty="0"/>
              <a:t>What is it?</a:t>
            </a:r>
          </a:p>
          <a:p>
            <a:pPr marL="0" indent="0">
              <a:lnSpc>
                <a:spcPts val="2040"/>
              </a:lnSpc>
              <a:spcBef>
                <a:spcPts val="0"/>
              </a:spcBef>
              <a:buNone/>
            </a:pPr>
            <a:endParaRPr lang="en-US" dirty="0"/>
          </a:p>
          <a:p>
            <a:pPr>
              <a:lnSpc>
                <a:spcPts val="2040"/>
              </a:lnSpc>
              <a:spcBef>
                <a:spcPts val="0"/>
              </a:spcBef>
            </a:pPr>
            <a:r>
              <a:rPr lang="en-US" dirty="0"/>
              <a:t>How does it connect to scripture?</a:t>
            </a:r>
            <a:br>
              <a:rPr lang="en-US" dirty="0"/>
            </a:br>
            <a:endParaRPr lang="en-US" dirty="0"/>
          </a:p>
          <a:p>
            <a:pPr>
              <a:lnSpc>
                <a:spcPts val="2040"/>
              </a:lnSpc>
              <a:spcBef>
                <a:spcPts val="0"/>
              </a:spcBef>
            </a:pPr>
            <a:r>
              <a:rPr lang="en-US" dirty="0"/>
              <a:t>How did it develop?</a:t>
            </a:r>
            <a:br>
              <a:rPr lang="en-US" dirty="0"/>
            </a:br>
            <a:endParaRPr lang="en-US" dirty="0"/>
          </a:p>
          <a:p>
            <a:pPr>
              <a:lnSpc>
                <a:spcPts val="2040"/>
              </a:lnSpc>
              <a:spcBef>
                <a:spcPts val="0"/>
              </a:spcBef>
            </a:pPr>
            <a:r>
              <a:rPr lang="en-US" dirty="0"/>
              <a:t>What does it mean to me and others?</a:t>
            </a:r>
            <a:br>
              <a:rPr lang="en-US" dirty="0"/>
            </a:br>
            <a:br>
              <a:rPr lang="en-US" dirty="0"/>
            </a:br>
            <a:endParaRPr lang="en-US" dirty="0"/>
          </a:p>
        </p:txBody>
      </p:sp>
      <p:pic>
        <p:nvPicPr>
          <p:cNvPr id="15" name="Graphic 14" descr="Bullseye with solid fill">
            <a:extLst>
              <a:ext uri="{FF2B5EF4-FFF2-40B4-BE49-F238E27FC236}">
                <a16:creationId xmlns:a16="http://schemas.microsoft.com/office/drawing/2014/main" id="{7D359051-2F61-BE4E-BFC9-8EC0AAE410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4000" y="2400300"/>
            <a:ext cx="2057400" cy="2057400"/>
          </a:xfrm>
          <a:prstGeom prst="rect">
            <a:avLst/>
          </a:prstGeom>
        </p:spPr>
      </p:pic>
    </p:spTree>
    <p:extLst>
      <p:ext uri="{BB962C8B-B14F-4D97-AF65-F5344CB8AC3E}">
        <p14:creationId xmlns:p14="http://schemas.microsoft.com/office/powerpoint/2010/main" val="347099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13B1-24A1-3249-8E14-AC0625F9B1FE}"/>
              </a:ext>
            </a:extLst>
          </p:cNvPr>
          <p:cNvSpPr>
            <a:spLocks noGrp="1"/>
          </p:cNvSpPr>
          <p:nvPr>
            <p:ph type="title"/>
          </p:nvPr>
        </p:nvSpPr>
        <p:spPr/>
        <p:txBody>
          <a:bodyPr/>
          <a:lstStyle/>
          <a:p>
            <a:pPr algn="ctr"/>
            <a:r>
              <a:rPr lang="en-US" dirty="0"/>
              <a:t>What is it?</a:t>
            </a:r>
          </a:p>
        </p:txBody>
      </p:sp>
      <p:pic>
        <p:nvPicPr>
          <p:cNvPr id="4" name="Content Placeholder 3" descr="A cartoon of a person in a robe&#10;&#10;Description automatically generated">
            <a:hlinkClick r:id="rId2"/>
            <a:extLst>
              <a:ext uri="{FF2B5EF4-FFF2-40B4-BE49-F238E27FC236}">
                <a16:creationId xmlns:a16="http://schemas.microsoft.com/office/drawing/2014/main" id="{936B5C17-D4B4-8C45-BDE2-7015C8AEF217}"/>
              </a:ext>
            </a:extLst>
          </p:cNvPr>
          <p:cNvPicPr>
            <a:picLocks noGrp="1" noChangeAspect="1"/>
          </p:cNvPicPr>
          <p:nvPr>
            <p:ph idx="1"/>
          </p:nvPr>
        </p:nvPicPr>
        <p:blipFill>
          <a:blip r:embed="rId3"/>
          <a:stretch>
            <a:fillRect/>
          </a:stretch>
        </p:blipFill>
        <p:spPr>
          <a:xfrm>
            <a:off x="2205995" y="1746444"/>
            <a:ext cx="7780010" cy="4351338"/>
          </a:xfrm>
        </p:spPr>
      </p:pic>
    </p:spTree>
    <p:extLst>
      <p:ext uri="{BB962C8B-B14F-4D97-AF65-F5344CB8AC3E}">
        <p14:creationId xmlns:p14="http://schemas.microsoft.com/office/powerpoint/2010/main" val="49474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13B1-24A1-3249-8E14-AC0625F9B1FE}"/>
              </a:ext>
            </a:extLst>
          </p:cNvPr>
          <p:cNvSpPr>
            <a:spLocks noGrp="1"/>
          </p:cNvSpPr>
          <p:nvPr>
            <p:ph type="title"/>
          </p:nvPr>
        </p:nvSpPr>
        <p:spPr/>
        <p:txBody>
          <a:bodyPr/>
          <a:lstStyle/>
          <a:p>
            <a:pPr algn="ctr"/>
            <a:r>
              <a:rPr lang="en-US" dirty="0"/>
              <a:t>What is it?</a:t>
            </a:r>
          </a:p>
        </p:txBody>
      </p:sp>
      <p:pic>
        <p:nvPicPr>
          <p:cNvPr id="15" name="Content Placeholder 6" descr="A child in a red sweater&#10;&#10;Description automatically generated">
            <a:extLst>
              <a:ext uri="{FF2B5EF4-FFF2-40B4-BE49-F238E27FC236}">
                <a16:creationId xmlns:a16="http://schemas.microsoft.com/office/drawing/2014/main" id="{FB0940D6-2620-074C-9DDD-5BA456A5B9C9}"/>
              </a:ext>
            </a:extLst>
          </p:cNvPr>
          <p:cNvPicPr>
            <a:picLocks noGrp="1" noChangeAspect="1"/>
          </p:cNvPicPr>
          <p:nvPr>
            <p:ph idx="1"/>
          </p:nvPr>
        </p:nvPicPr>
        <p:blipFill rotWithShape="1">
          <a:blip r:embed="rId2"/>
          <a:srcRect l="40494" t="3836" r="40156" b="53308"/>
          <a:stretch/>
        </p:blipFill>
        <p:spPr>
          <a:xfrm>
            <a:off x="7945760" y="2375742"/>
            <a:ext cx="2965013" cy="3787415"/>
          </a:xfrm>
        </p:spPr>
      </p:pic>
      <p:grpSp>
        <p:nvGrpSpPr>
          <p:cNvPr id="16" name="Group 15">
            <a:extLst>
              <a:ext uri="{FF2B5EF4-FFF2-40B4-BE49-F238E27FC236}">
                <a16:creationId xmlns:a16="http://schemas.microsoft.com/office/drawing/2014/main" id="{9003F4D2-AA11-C744-9A25-C05470CD003F}"/>
              </a:ext>
            </a:extLst>
          </p:cNvPr>
          <p:cNvGrpSpPr/>
          <p:nvPr/>
        </p:nvGrpSpPr>
        <p:grpSpPr>
          <a:xfrm>
            <a:off x="1074822" y="1825853"/>
            <a:ext cx="6597988" cy="3147200"/>
            <a:chOff x="1038253" y="1829198"/>
            <a:chExt cx="6597988" cy="3147200"/>
          </a:xfrm>
        </p:grpSpPr>
        <p:grpSp>
          <p:nvGrpSpPr>
            <p:cNvPr id="8" name="Group 7">
              <a:extLst>
                <a:ext uri="{FF2B5EF4-FFF2-40B4-BE49-F238E27FC236}">
                  <a16:creationId xmlns:a16="http://schemas.microsoft.com/office/drawing/2014/main" id="{30901D80-74D4-0F49-B683-AE934CE8CD3F}"/>
                </a:ext>
              </a:extLst>
            </p:cNvPr>
            <p:cNvGrpSpPr/>
            <p:nvPr/>
          </p:nvGrpSpPr>
          <p:grpSpPr>
            <a:xfrm>
              <a:off x="1038253" y="1829198"/>
              <a:ext cx="5909612" cy="3147200"/>
              <a:chOff x="4345068" y="507300"/>
              <a:chExt cx="2809829" cy="1496392"/>
            </a:xfrm>
          </p:grpSpPr>
          <p:sp>
            <p:nvSpPr>
              <p:cNvPr id="9" name="Rounded Rectangle 8">
                <a:extLst>
                  <a:ext uri="{FF2B5EF4-FFF2-40B4-BE49-F238E27FC236}">
                    <a16:creationId xmlns:a16="http://schemas.microsoft.com/office/drawing/2014/main" id="{1780EABF-2F93-8B45-9BA3-6DA82E6EBAC5}"/>
                  </a:ext>
                </a:extLst>
              </p:cNvPr>
              <p:cNvSpPr/>
              <p:nvPr/>
            </p:nvSpPr>
            <p:spPr>
              <a:xfrm>
                <a:off x="4345068" y="507300"/>
                <a:ext cx="2809829" cy="1496392"/>
              </a:xfrm>
              <a:prstGeom prst="roundRect">
                <a:avLst>
                  <a:gd name="adj" fmla="val 502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FBF1C2-302F-204D-99A5-3B56CE602D31}"/>
                  </a:ext>
                </a:extLst>
              </p:cNvPr>
              <p:cNvSpPr txBox="1"/>
              <p:nvPr/>
            </p:nvSpPr>
            <p:spPr>
              <a:xfrm>
                <a:off x="4443207" y="648194"/>
                <a:ext cx="2547382" cy="1214603"/>
              </a:xfrm>
              <a:prstGeom prst="rect">
                <a:avLst/>
              </a:prstGeom>
              <a:noFill/>
              <a:ln w="38100">
                <a:noFill/>
              </a:ln>
            </p:spPr>
            <p:txBody>
              <a:bodyPr wrap="square">
                <a:spAutoFit/>
              </a:bodyPr>
              <a:lstStyle/>
              <a:p>
                <a:pPr marL="0" indent="0" algn="ctr">
                  <a:buNone/>
                </a:pPr>
                <a:r>
                  <a:rPr lang="en-GB" sz="3200" dirty="0"/>
                  <a:t>The Sign of the Cross is </a:t>
                </a:r>
                <a:r>
                  <a:rPr lang="en-GB" sz="3200" b="1" dirty="0"/>
                  <a:t>our family badge</a:t>
                </a:r>
                <a:r>
                  <a:rPr lang="en-GB" sz="3200" dirty="0"/>
                  <a:t>. Just like you wear a uniform for school, we make this sign to show we belong to </a:t>
                </a:r>
                <a:r>
                  <a:rPr lang="en-GB" sz="3200" b="1" dirty="0"/>
                  <a:t>God’s Family</a:t>
                </a:r>
                <a:r>
                  <a:rPr lang="en-GB" sz="3200" dirty="0"/>
                  <a:t>.</a:t>
                </a:r>
                <a:endParaRPr lang="en-US" sz="3200" dirty="0"/>
              </a:p>
            </p:txBody>
          </p:sp>
        </p:grpSp>
        <p:sp>
          <p:nvSpPr>
            <p:cNvPr id="11" name="Freeform 10">
              <a:extLst>
                <a:ext uri="{FF2B5EF4-FFF2-40B4-BE49-F238E27FC236}">
                  <a16:creationId xmlns:a16="http://schemas.microsoft.com/office/drawing/2014/main" id="{ED414AB2-04E4-BB4C-BCF9-39B9387D4681}"/>
                </a:ext>
              </a:extLst>
            </p:cNvPr>
            <p:cNvSpPr/>
            <p:nvPr/>
          </p:nvSpPr>
          <p:spPr>
            <a:xfrm rot="498623">
              <a:off x="6875243" y="3992144"/>
              <a:ext cx="760998" cy="561302"/>
            </a:xfrm>
            <a:custGeom>
              <a:avLst/>
              <a:gdLst>
                <a:gd name="connsiteX0" fmla="*/ 17842 w 432667"/>
                <a:gd name="connsiteY0" fmla="*/ 0 h 209643"/>
                <a:gd name="connsiteX1" fmla="*/ 432667 w 432667"/>
                <a:gd name="connsiteY1" fmla="*/ 115973 h 209643"/>
                <a:gd name="connsiteX2" fmla="*/ 0 w 432667"/>
                <a:gd name="connsiteY2" fmla="*/ 209643 h 209643"/>
                <a:gd name="connsiteX3" fmla="*/ 0 w 432667"/>
                <a:gd name="connsiteY3" fmla="*/ 209643 h 209643"/>
                <a:gd name="connsiteX0" fmla="*/ 17842 w 432667"/>
                <a:gd name="connsiteY0" fmla="*/ 0 h 225208"/>
                <a:gd name="connsiteX1" fmla="*/ 432667 w 432667"/>
                <a:gd name="connsiteY1" fmla="*/ 115973 h 225208"/>
                <a:gd name="connsiteX2" fmla="*/ 0 w 432667"/>
                <a:gd name="connsiteY2" fmla="*/ 209643 h 225208"/>
                <a:gd name="connsiteX3" fmla="*/ 0 w 432667"/>
                <a:gd name="connsiteY3" fmla="*/ 209643 h 225208"/>
                <a:gd name="connsiteX0" fmla="*/ 17842 w 432667"/>
                <a:gd name="connsiteY0" fmla="*/ 0 h 230135"/>
                <a:gd name="connsiteX1" fmla="*/ 432667 w 432667"/>
                <a:gd name="connsiteY1" fmla="*/ 115973 h 230135"/>
                <a:gd name="connsiteX2" fmla="*/ 0 w 432667"/>
                <a:gd name="connsiteY2" fmla="*/ 209643 h 230135"/>
                <a:gd name="connsiteX3" fmla="*/ 0 w 432667"/>
                <a:gd name="connsiteY3" fmla="*/ 209643 h 230135"/>
                <a:gd name="connsiteX0" fmla="*/ 17842 w 432667"/>
                <a:gd name="connsiteY0" fmla="*/ 0 h 230135"/>
                <a:gd name="connsiteX1" fmla="*/ 432667 w 432667"/>
                <a:gd name="connsiteY1" fmla="*/ 115973 h 230135"/>
                <a:gd name="connsiteX2" fmla="*/ 0 w 432667"/>
                <a:gd name="connsiteY2" fmla="*/ 209643 h 230135"/>
                <a:gd name="connsiteX3" fmla="*/ 0 w 432667"/>
                <a:gd name="connsiteY3" fmla="*/ 209643 h 230135"/>
                <a:gd name="connsiteX0" fmla="*/ 17842 w 437128"/>
                <a:gd name="connsiteY0" fmla="*/ 0 h 238410"/>
                <a:gd name="connsiteX1" fmla="*/ 437128 w 437128"/>
                <a:gd name="connsiteY1" fmla="*/ 156117 h 238410"/>
                <a:gd name="connsiteX2" fmla="*/ 0 w 437128"/>
                <a:gd name="connsiteY2" fmla="*/ 209643 h 238410"/>
                <a:gd name="connsiteX3" fmla="*/ 0 w 437128"/>
                <a:gd name="connsiteY3" fmla="*/ 209643 h 238410"/>
                <a:gd name="connsiteX0" fmla="*/ 17842 w 437128"/>
                <a:gd name="connsiteY0" fmla="*/ 0 h 238410"/>
                <a:gd name="connsiteX1" fmla="*/ 437128 w 437128"/>
                <a:gd name="connsiteY1" fmla="*/ 156117 h 238410"/>
                <a:gd name="connsiteX2" fmla="*/ 0 w 437128"/>
                <a:gd name="connsiteY2" fmla="*/ 209643 h 238410"/>
                <a:gd name="connsiteX3" fmla="*/ 0 w 437128"/>
                <a:gd name="connsiteY3" fmla="*/ 209643 h 238410"/>
                <a:gd name="connsiteX0" fmla="*/ 17842 w 437128"/>
                <a:gd name="connsiteY0" fmla="*/ 0 h 238410"/>
                <a:gd name="connsiteX1" fmla="*/ 437128 w 437128"/>
                <a:gd name="connsiteY1" fmla="*/ 156117 h 238410"/>
                <a:gd name="connsiteX2" fmla="*/ 0 w 437128"/>
                <a:gd name="connsiteY2" fmla="*/ 209643 h 238410"/>
                <a:gd name="connsiteX3" fmla="*/ 0 w 437128"/>
                <a:gd name="connsiteY3" fmla="*/ 209643 h 238410"/>
                <a:gd name="connsiteX0" fmla="*/ 17842 w 437128"/>
                <a:gd name="connsiteY0" fmla="*/ 0 h 239467"/>
                <a:gd name="connsiteX1" fmla="*/ 437128 w 437128"/>
                <a:gd name="connsiteY1" fmla="*/ 156117 h 239467"/>
                <a:gd name="connsiteX2" fmla="*/ 0 w 437128"/>
                <a:gd name="connsiteY2" fmla="*/ 209643 h 239467"/>
                <a:gd name="connsiteX3" fmla="*/ 0 w 437128"/>
                <a:gd name="connsiteY3" fmla="*/ 209643 h 239467"/>
                <a:gd name="connsiteX0" fmla="*/ 17842 w 437128"/>
                <a:gd name="connsiteY0" fmla="*/ 0 h 230792"/>
                <a:gd name="connsiteX1" fmla="*/ 437128 w 437128"/>
                <a:gd name="connsiteY1" fmla="*/ 156117 h 230792"/>
                <a:gd name="connsiteX2" fmla="*/ 0 w 437128"/>
                <a:gd name="connsiteY2" fmla="*/ 209643 h 230792"/>
                <a:gd name="connsiteX3" fmla="*/ 0 w 437128"/>
                <a:gd name="connsiteY3" fmla="*/ 209643 h 230792"/>
                <a:gd name="connsiteX0" fmla="*/ 17842 w 437128"/>
                <a:gd name="connsiteY0" fmla="*/ 0 h 249436"/>
                <a:gd name="connsiteX1" fmla="*/ 437128 w 437128"/>
                <a:gd name="connsiteY1" fmla="*/ 156117 h 249436"/>
                <a:gd name="connsiteX2" fmla="*/ 0 w 437128"/>
                <a:gd name="connsiteY2" fmla="*/ 209643 h 249436"/>
                <a:gd name="connsiteX3" fmla="*/ 0 w 437128"/>
                <a:gd name="connsiteY3" fmla="*/ 209643 h 249436"/>
                <a:gd name="connsiteX0" fmla="*/ 17842 w 437128"/>
                <a:gd name="connsiteY0" fmla="*/ 0 h 266514"/>
                <a:gd name="connsiteX1" fmla="*/ 437128 w 437128"/>
                <a:gd name="connsiteY1" fmla="*/ 156117 h 266514"/>
                <a:gd name="connsiteX2" fmla="*/ 0 w 437128"/>
                <a:gd name="connsiteY2" fmla="*/ 209643 h 266514"/>
                <a:gd name="connsiteX3" fmla="*/ 0 w 437128"/>
                <a:gd name="connsiteY3" fmla="*/ 209643 h 266514"/>
                <a:gd name="connsiteX0" fmla="*/ 17842 w 437128"/>
                <a:gd name="connsiteY0" fmla="*/ 0 h 253781"/>
                <a:gd name="connsiteX1" fmla="*/ 437128 w 437128"/>
                <a:gd name="connsiteY1" fmla="*/ 156117 h 253781"/>
                <a:gd name="connsiteX2" fmla="*/ 0 w 437128"/>
                <a:gd name="connsiteY2" fmla="*/ 209643 h 253781"/>
                <a:gd name="connsiteX3" fmla="*/ 0 w 437128"/>
                <a:gd name="connsiteY3" fmla="*/ 209643 h 253781"/>
                <a:gd name="connsiteX0" fmla="*/ 17842 w 437128"/>
                <a:gd name="connsiteY0" fmla="*/ 0 h 263013"/>
                <a:gd name="connsiteX1" fmla="*/ 437128 w 437128"/>
                <a:gd name="connsiteY1" fmla="*/ 156117 h 263013"/>
                <a:gd name="connsiteX2" fmla="*/ 0 w 437128"/>
                <a:gd name="connsiteY2" fmla="*/ 209643 h 263013"/>
                <a:gd name="connsiteX3" fmla="*/ 0 w 437128"/>
                <a:gd name="connsiteY3" fmla="*/ 209643 h 263013"/>
                <a:gd name="connsiteX0" fmla="*/ 17842 w 432667"/>
                <a:gd name="connsiteY0" fmla="*/ 0 h 268626"/>
                <a:gd name="connsiteX1" fmla="*/ 432667 w 432667"/>
                <a:gd name="connsiteY1" fmla="*/ 169499 h 268626"/>
                <a:gd name="connsiteX2" fmla="*/ 0 w 432667"/>
                <a:gd name="connsiteY2" fmla="*/ 209643 h 268626"/>
                <a:gd name="connsiteX3" fmla="*/ 0 w 432667"/>
                <a:gd name="connsiteY3" fmla="*/ 209643 h 268626"/>
                <a:gd name="connsiteX0" fmla="*/ 94029 w 432667"/>
                <a:gd name="connsiteY0" fmla="*/ 0 h 215444"/>
                <a:gd name="connsiteX1" fmla="*/ 432667 w 432667"/>
                <a:gd name="connsiteY1" fmla="*/ 116317 h 215444"/>
                <a:gd name="connsiteX2" fmla="*/ 0 w 432667"/>
                <a:gd name="connsiteY2" fmla="*/ 156461 h 215444"/>
                <a:gd name="connsiteX3" fmla="*/ 0 w 432667"/>
                <a:gd name="connsiteY3" fmla="*/ 156461 h 215444"/>
                <a:gd name="connsiteX0" fmla="*/ 94029 w 432667"/>
                <a:gd name="connsiteY0" fmla="*/ 0 h 215444"/>
                <a:gd name="connsiteX1" fmla="*/ 432667 w 432667"/>
                <a:gd name="connsiteY1" fmla="*/ 116317 h 215444"/>
                <a:gd name="connsiteX2" fmla="*/ 0 w 432667"/>
                <a:gd name="connsiteY2" fmla="*/ 156461 h 215444"/>
                <a:gd name="connsiteX3" fmla="*/ 0 w 432667"/>
                <a:gd name="connsiteY3" fmla="*/ 156461 h 215444"/>
                <a:gd name="connsiteX0" fmla="*/ 94029 w 432667"/>
                <a:gd name="connsiteY0" fmla="*/ 0 h 215444"/>
                <a:gd name="connsiteX1" fmla="*/ 432667 w 432667"/>
                <a:gd name="connsiteY1" fmla="*/ 116317 h 215444"/>
                <a:gd name="connsiteX2" fmla="*/ 0 w 432667"/>
                <a:gd name="connsiteY2" fmla="*/ 156461 h 215444"/>
                <a:gd name="connsiteX3" fmla="*/ 0 w 432667"/>
                <a:gd name="connsiteY3" fmla="*/ 156461 h 215444"/>
                <a:gd name="connsiteX0" fmla="*/ 94029 w 432667"/>
                <a:gd name="connsiteY0" fmla="*/ 0 h 236735"/>
                <a:gd name="connsiteX1" fmla="*/ 432667 w 432667"/>
                <a:gd name="connsiteY1" fmla="*/ 116317 h 236735"/>
                <a:gd name="connsiteX2" fmla="*/ 0 w 432667"/>
                <a:gd name="connsiteY2" fmla="*/ 156461 h 236735"/>
                <a:gd name="connsiteX3" fmla="*/ 0 w 432667"/>
                <a:gd name="connsiteY3" fmla="*/ 156461 h 236735"/>
                <a:gd name="connsiteX0" fmla="*/ 94029 w 432667"/>
                <a:gd name="connsiteY0" fmla="*/ 0 h 231174"/>
                <a:gd name="connsiteX1" fmla="*/ 432667 w 432667"/>
                <a:gd name="connsiteY1" fmla="*/ 116317 h 231174"/>
                <a:gd name="connsiteX2" fmla="*/ 0 w 432667"/>
                <a:gd name="connsiteY2" fmla="*/ 156461 h 231174"/>
                <a:gd name="connsiteX3" fmla="*/ 0 w 432667"/>
                <a:gd name="connsiteY3" fmla="*/ 156461 h 231174"/>
                <a:gd name="connsiteX0" fmla="*/ 94029 w 432667"/>
                <a:gd name="connsiteY0" fmla="*/ 0 h 231174"/>
                <a:gd name="connsiteX1" fmla="*/ 432667 w 432667"/>
                <a:gd name="connsiteY1" fmla="*/ 116317 h 231174"/>
                <a:gd name="connsiteX2" fmla="*/ 0 w 432667"/>
                <a:gd name="connsiteY2" fmla="*/ 156461 h 231174"/>
                <a:gd name="connsiteX3" fmla="*/ 116916 w 432667"/>
                <a:gd name="connsiteY3" fmla="*/ 225733 h 231174"/>
                <a:gd name="connsiteX0" fmla="*/ 148664 w 487302"/>
                <a:gd name="connsiteY0" fmla="*/ 0 h 231174"/>
                <a:gd name="connsiteX1" fmla="*/ 487302 w 487302"/>
                <a:gd name="connsiteY1" fmla="*/ 116317 h 231174"/>
                <a:gd name="connsiteX2" fmla="*/ 54635 w 487302"/>
                <a:gd name="connsiteY2" fmla="*/ 156461 h 231174"/>
                <a:gd name="connsiteX3" fmla="*/ 0 w 487302"/>
                <a:gd name="connsiteY3" fmla="*/ 229338 h 231174"/>
                <a:gd name="connsiteX0" fmla="*/ 94029 w 432667"/>
                <a:gd name="connsiteY0" fmla="*/ 0 h 231174"/>
                <a:gd name="connsiteX1" fmla="*/ 432667 w 432667"/>
                <a:gd name="connsiteY1" fmla="*/ 116317 h 231174"/>
                <a:gd name="connsiteX2" fmla="*/ 0 w 432667"/>
                <a:gd name="connsiteY2" fmla="*/ 156461 h 231174"/>
                <a:gd name="connsiteX0" fmla="*/ 0 w 338638"/>
                <a:gd name="connsiteY0" fmla="*/ 0 h 269212"/>
                <a:gd name="connsiteX1" fmla="*/ 338638 w 338638"/>
                <a:gd name="connsiteY1" fmla="*/ 116317 h 269212"/>
                <a:gd name="connsiteX2" fmla="*/ 26076 w 338638"/>
                <a:gd name="connsiteY2" fmla="*/ 212773 h 269212"/>
                <a:gd name="connsiteX0" fmla="*/ 0 w 338638"/>
                <a:gd name="connsiteY0" fmla="*/ 0 h 224014"/>
                <a:gd name="connsiteX1" fmla="*/ 338638 w 338638"/>
                <a:gd name="connsiteY1" fmla="*/ 116317 h 224014"/>
                <a:gd name="connsiteX2" fmla="*/ 26076 w 338638"/>
                <a:gd name="connsiteY2" fmla="*/ 212773 h 224014"/>
              </a:gdLst>
              <a:ahLst/>
              <a:cxnLst>
                <a:cxn ang="0">
                  <a:pos x="connsiteX0" y="connsiteY0"/>
                </a:cxn>
                <a:cxn ang="0">
                  <a:pos x="connsiteX1" y="connsiteY1"/>
                </a:cxn>
                <a:cxn ang="0">
                  <a:pos x="connsiteX2" y="connsiteY2"/>
                </a:cxn>
              </a:cxnLst>
              <a:rect l="l" t="t" r="r" b="b"/>
              <a:pathLst>
                <a:path w="338638" h="224014">
                  <a:moveTo>
                    <a:pt x="0" y="0"/>
                  </a:moveTo>
                  <a:cubicBezTo>
                    <a:pt x="78034" y="70473"/>
                    <a:pt x="155120" y="158616"/>
                    <a:pt x="338638" y="116317"/>
                  </a:cubicBezTo>
                  <a:cubicBezTo>
                    <a:pt x="212257" y="245671"/>
                    <a:pt x="94169" y="229654"/>
                    <a:pt x="26076" y="212773"/>
                  </a:cubicBezTo>
                </a:path>
              </a:pathLst>
            </a:custGeom>
            <a:solidFill>
              <a:schemeClr val="bg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p:txBody>
        </p:sp>
      </p:grpSp>
    </p:spTree>
    <p:extLst>
      <p:ext uri="{BB962C8B-B14F-4D97-AF65-F5344CB8AC3E}">
        <p14:creationId xmlns:p14="http://schemas.microsoft.com/office/powerpoint/2010/main" val="114200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13B1-24A1-3249-8E14-AC0625F9B1FE}"/>
              </a:ext>
            </a:extLst>
          </p:cNvPr>
          <p:cNvSpPr>
            <a:spLocks noGrp="1"/>
          </p:cNvSpPr>
          <p:nvPr>
            <p:ph type="title"/>
          </p:nvPr>
        </p:nvSpPr>
        <p:spPr/>
        <p:txBody>
          <a:bodyPr/>
          <a:lstStyle/>
          <a:p>
            <a:pPr algn="ctr"/>
            <a:r>
              <a:rPr lang="en-US" dirty="0"/>
              <a:t>What is it?</a:t>
            </a:r>
          </a:p>
        </p:txBody>
      </p:sp>
      <p:pic>
        <p:nvPicPr>
          <p:cNvPr id="15" name="Content Placeholder 6" descr="A child in a red sweater&#10;&#10;Description automatically generated">
            <a:extLst>
              <a:ext uri="{FF2B5EF4-FFF2-40B4-BE49-F238E27FC236}">
                <a16:creationId xmlns:a16="http://schemas.microsoft.com/office/drawing/2014/main" id="{FB0940D6-2620-074C-9DDD-5BA456A5B9C9}"/>
              </a:ext>
            </a:extLst>
          </p:cNvPr>
          <p:cNvPicPr>
            <a:picLocks noGrp="1" noChangeAspect="1"/>
          </p:cNvPicPr>
          <p:nvPr>
            <p:ph idx="1"/>
          </p:nvPr>
        </p:nvPicPr>
        <p:blipFill rotWithShape="1">
          <a:blip r:embed="rId2"/>
          <a:srcRect l="40494" t="3836" r="40156" b="53308"/>
          <a:stretch/>
        </p:blipFill>
        <p:spPr>
          <a:xfrm>
            <a:off x="7945760" y="2375742"/>
            <a:ext cx="2965013" cy="3787415"/>
          </a:xfrm>
        </p:spPr>
      </p:pic>
      <p:grpSp>
        <p:nvGrpSpPr>
          <p:cNvPr id="16" name="Group 15">
            <a:extLst>
              <a:ext uri="{FF2B5EF4-FFF2-40B4-BE49-F238E27FC236}">
                <a16:creationId xmlns:a16="http://schemas.microsoft.com/office/drawing/2014/main" id="{9003F4D2-AA11-C744-9A25-C05470CD003F}"/>
              </a:ext>
            </a:extLst>
          </p:cNvPr>
          <p:cNvGrpSpPr/>
          <p:nvPr/>
        </p:nvGrpSpPr>
        <p:grpSpPr>
          <a:xfrm>
            <a:off x="1642820" y="1825853"/>
            <a:ext cx="6029990" cy="3490065"/>
            <a:chOff x="1606251" y="1829198"/>
            <a:chExt cx="6029990" cy="3490065"/>
          </a:xfrm>
        </p:grpSpPr>
        <p:grpSp>
          <p:nvGrpSpPr>
            <p:cNvPr id="8" name="Group 7">
              <a:extLst>
                <a:ext uri="{FF2B5EF4-FFF2-40B4-BE49-F238E27FC236}">
                  <a16:creationId xmlns:a16="http://schemas.microsoft.com/office/drawing/2014/main" id="{30901D80-74D4-0F49-B683-AE934CE8CD3F}"/>
                </a:ext>
              </a:extLst>
            </p:cNvPr>
            <p:cNvGrpSpPr/>
            <p:nvPr/>
          </p:nvGrpSpPr>
          <p:grpSpPr>
            <a:xfrm>
              <a:off x="1606251" y="1829198"/>
              <a:ext cx="5341616" cy="3490065"/>
              <a:chOff x="4615132" y="507300"/>
              <a:chExt cx="2539765" cy="1659414"/>
            </a:xfrm>
          </p:grpSpPr>
          <p:sp>
            <p:nvSpPr>
              <p:cNvPr id="9" name="Rounded Rectangle 8">
                <a:extLst>
                  <a:ext uri="{FF2B5EF4-FFF2-40B4-BE49-F238E27FC236}">
                    <a16:creationId xmlns:a16="http://schemas.microsoft.com/office/drawing/2014/main" id="{1780EABF-2F93-8B45-9BA3-6DA82E6EBAC5}"/>
                  </a:ext>
                </a:extLst>
              </p:cNvPr>
              <p:cNvSpPr/>
              <p:nvPr/>
            </p:nvSpPr>
            <p:spPr>
              <a:xfrm>
                <a:off x="4615132" y="507300"/>
                <a:ext cx="2539765" cy="1659414"/>
              </a:xfrm>
              <a:prstGeom prst="roundRect">
                <a:avLst>
                  <a:gd name="adj" fmla="val 502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FBF1C2-302F-204D-99A5-3B56CE602D31}"/>
                  </a:ext>
                </a:extLst>
              </p:cNvPr>
              <p:cNvSpPr txBox="1"/>
              <p:nvPr/>
            </p:nvSpPr>
            <p:spPr>
              <a:xfrm>
                <a:off x="4696191" y="648194"/>
                <a:ext cx="2294399" cy="1448745"/>
              </a:xfrm>
              <a:prstGeom prst="rect">
                <a:avLst/>
              </a:prstGeom>
              <a:noFill/>
              <a:ln w="38100">
                <a:noFill/>
              </a:ln>
            </p:spPr>
            <p:txBody>
              <a:bodyPr wrap="square">
                <a:spAutoFit/>
              </a:bodyPr>
              <a:lstStyle/>
              <a:p>
                <a:r>
                  <a:rPr lang="en-GB" sz="3200" dirty="0"/>
                  <a:t>Work in groups.</a:t>
                </a:r>
              </a:p>
              <a:p>
                <a:pPr marL="457200" indent="-457200">
                  <a:buFont typeface="Arial" panose="020B0604020202020204" pitchFamily="34" charset="0"/>
                  <a:buChar char="•"/>
                </a:pPr>
                <a:r>
                  <a:rPr lang="en-GB" sz="3200" dirty="0"/>
                  <a:t>Can you sort the cards to remember how to make the sign of the cross? </a:t>
                </a:r>
              </a:p>
              <a:p>
                <a:pPr marL="457200" indent="-457200">
                  <a:buFont typeface="Arial" panose="020B0604020202020204" pitchFamily="34" charset="0"/>
                  <a:buChar char="•"/>
                </a:pPr>
                <a:r>
                  <a:rPr lang="en-GB" sz="3200" dirty="0"/>
                  <a:t>What does each stage mean?</a:t>
                </a:r>
              </a:p>
            </p:txBody>
          </p:sp>
        </p:grpSp>
        <p:sp>
          <p:nvSpPr>
            <p:cNvPr id="11" name="Freeform 10">
              <a:extLst>
                <a:ext uri="{FF2B5EF4-FFF2-40B4-BE49-F238E27FC236}">
                  <a16:creationId xmlns:a16="http://schemas.microsoft.com/office/drawing/2014/main" id="{ED414AB2-04E4-BB4C-BCF9-39B9387D4681}"/>
                </a:ext>
              </a:extLst>
            </p:cNvPr>
            <p:cNvSpPr/>
            <p:nvPr/>
          </p:nvSpPr>
          <p:spPr>
            <a:xfrm rot="498623">
              <a:off x="6875243" y="3992144"/>
              <a:ext cx="760998" cy="561302"/>
            </a:xfrm>
            <a:custGeom>
              <a:avLst/>
              <a:gdLst>
                <a:gd name="connsiteX0" fmla="*/ 17842 w 432667"/>
                <a:gd name="connsiteY0" fmla="*/ 0 h 209643"/>
                <a:gd name="connsiteX1" fmla="*/ 432667 w 432667"/>
                <a:gd name="connsiteY1" fmla="*/ 115973 h 209643"/>
                <a:gd name="connsiteX2" fmla="*/ 0 w 432667"/>
                <a:gd name="connsiteY2" fmla="*/ 209643 h 209643"/>
                <a:gd name="connsiteX3" fmla="*/ 0 w 432667"/>
                <a:gd name="connsiteY3" fmla="*/ 209643 h 209643"/>
                <a:gd name="connsiteX0" fmla="*/ 17842 w 432667"/>
                <a:gd name="connsiteY0" fmla="*/ 0 h 225208"/>
                <a:gd name="connsiteX1" fmla="*/ 432667 w 432667"/>
                <a:gd name="connsiteY1" fmla="*/ 115973 h 225208"/>
                <a:gd name="connsiteX2" fmla="*/ 0 w 432667"/>
                <a:gd name="connsiteY2" fmla="*/ 209643 h 225208"/>
                <a:gd name="connsiteX3" fmla="*/ 0 w 432667"/>
                <a:gd name="connsiteY3" fmla="*/ 209643 h 225208"/>
                <a:gd name="connsiteX0" fmla="*/ 17842 w 432667"/>
                <a:gd name="connsiteY0" fmla="*/ 0 h 230135"/>
                <a:gd name="connsiteX1" fmla="*/ 432667 w 432667"/>
                <a:gd name="connsiteY1" fmla="*/ 115973 h 230135"/>
                <a:gd name="connsiteX2" fmla="*/ 0 w 432667"/>
                <a:gd name="connsiteY2" fmla="*/ 209643 h 230135"/>
                <a:gd name="connsiteX3" fmla="*/ 0 w 432667"/>
                <a:gd name="connsiteY3" fmla="*/ 209643 h 230135"/>
                <a:gd name="connsiteX0" fmla="*/ 17842 w 432667"/>
                <a:gd name="connsiteY0" fmla="*/ 0 h 230135"/>
                <a:gd name="connsiteX1" fmla="*/ 432667 w 432667"/>
                <a:gd name="connsiteY1" fmla="*/ 115973 h 230135"/>
                <a:gd name="connsiteX2" fmla="*/ 0 w 432667"/>
                <a:gd name="connsiteY2" fmla="*/ 209643 h 230135"/>
                <a:gd name="connsiteX3" fmla="*/ 0 w 432667"/>
                <a:gd name="connsiteY3" fmla="*/ 209643 h 230135"/>
                <a:gd name="connsiteX0" fmla="*/ 17842 w 437128"/>
                <a:gd name="connsiteY0" fmla="*/ 0 h 238410"/>
                <a:gd name="connsiteX1" fmla="*/ 437128 w 437128"/>
                <a:gd name="connsiteY1" fmla="*/ 156117 h 238410"/>
                <a:gd name="connsiteX2" fmla="*/ 0 w 437128"/>
                <a:gd name="connsiteY2" fmla="*/ 209643 h 238410"/>
                <a:gd name="connsiteX3" fmla="*/ 0 w 437128"/>
                <a:gd name="connsiteY3" fmla="*/ 209643 h 238410"/>
                <a:gd name="connsiteX0" fmla="*/ 17842 w 437128"/>
                <a:gd name="connsiteY0" fmla="*/ 0 h 238410"/>
                <a:gd name="connsiteX1" fmla="*/ 437128 w 437128"/>
                <a:gd name="connsiteY1" fmla="*/ 156117 h 238410"/>
                <a:gd name="connsiteX2" fmla="*/ 0 w 437128"/>
                <a:gd name="connsiteY2" fmla="*/ 209643 h 238410"/>
                <a:gd name="connsiteX3" fmla="*/ 0 w 437128"/>
                <a:gd name="connsiteY3" fmla="*/ 209643 h 238410"/>
                <a:gd name="connsiteX0" fmla="*/ 17842 w 437128"/>
                <a:gd name="connsiteY0" fmla="*/ 0 h 238410"/>
                <a:gd name="connsiteX1" fmla="*/ 437128 w 437128"/>
                <a:gd name="connsiteY1" fmla="*/ 156117 h 238410"/>
                <a:gd name="connsiteX2" fmla="*/ 0 w 437128"/>
                <a:gd name="connsiteY2" fmla="*/ 209643 h 238410"/>
                <a:gd name="connsiteX3" fmla="*/ 0 w 437128"/>
                <a:gd name="connsiteY3" fmla="*/ 209643 h 238410"/>
                <a:gd name="connsiteX0" fmla="*/ 17842 w 437128"/>
                <a:gd name="connsiteY0" fmla="*/ 0 h 239467"/>
                <a:gd name="connsiteX1" fmla="*/ 437128 w 437128"/>
                <a:gd name="connsiteY1" fmla="*/ 156117 h 239467"/>
                <a:gd name="connsiteX2" fmla="*/ 0 w 437128"/>
                <a:gd name="connsiteY2" fmla="*/ 209643 h 239467"/>
                <a:gd name="connsiteX3" fmla="*/ 0 w 437128"/>
                <a:gd name="connsiteY3" fmla="*/ 209643 h 239467"/>
                <a:gd name="connsiteX0" fmla="*/ 17842 w 437128"/>
                <a:gd name="connsiteY0" fmla="*/ 0 h 230792"/>
                <a:gd name="connsiteX1" fmla="*/ 437128 w 437128"/>
                <a:gd name="connsiteY1" fmla="*/ 156117 h 230792"/>
                <a:gd name="connsiteX2" fmla="*/ 0 w 437128"/>
                <a:gd name="connsiteY2" fmla="*/ 209643 h 230792"/>
                <a:gd name="connsiteX3" fmla="*/ 0 w 437128"/>
                <a:gd name="connsiteY3" fmla="*/ 209643 h 230792"/>
                <a:gd name="connsiteX0" fmla="*/ 17842 w 437128"/>
                <a:gd name="connsiteY0" fmla="*/ 0 h 249436"/>
                <a:gd name="connsiteX1" fmla="*/ 437128 w 437128"/>
                <a:gd name="connsiteY1" fmla="*/ 156117 h 249436"/>
                <a:gd name="connsiteX2" fmla="*/ 0 w 437128"/>
                <a:gd name="connsiteY2" fmla="*/ 209643 h 249436"/>
                <a:gd name="connsiteX3" fmla="*/ 0 w 437128"/>
                <a:gd name="connsiteY3" fmla="*/ 209643 h 249436"/>
                <a:gd name="connsiteX0" fmla="*/ 17842 w 437128"/>
                <a:gd name="connsiteY0" fmla="*/ 0 h 266514"/>
                <a:gd name="connsiteX1" fmla="*/ 437128 w 437128"/>
                <a:gd name="connsiteY1" fmla="*/ 156117 h 266514"/>
                <a:gd name="connsiteX2" fmla="*/ 0 w 437128"/>
                <a:gd name="connsiteY2" fmla="*/ 209643 h 266514"/>
                <a:gd name="connsiteX3" fmla="*/ 0 w 437128"/>
                <a:gd name="connsiteY3" fmla="*/ 209643 h 266514"/>
                <a:gd name="connsiteX0" fmla="*/ 17842 w 437128"/>
                <a:gd name="connsiteY0" fmla="*/ 0 h 253781"/>
                <a:gd name="connsiteX1" fmla="*/ 437128 w 437128"/>
                <a:gd name="connsiteY1" fmla="*/ 156117 h 253781"/>
                <a:gd name="connsiteX2" fmla="*/ 0 w 437128"/>
                <a:gd name="connsiteY2" fmla="*/ 209643 h 253781"/>
                <a:gd name="connsiteX3" fmla="*/ 0 w 437128"/>
                <a:gd name="connsiteY3" fmla="*/ 209643 h 253781"/>
                <a:gd name="connsiteX0" fmla="*/ 17842 w 437128"/>
                <a:gd name="connsiteY0" fmla="*/ 0 h 263013"/>
                <a:gd name="connsiteX1" fmla="*/ 437128 w 437128"/>
                <a:gd name="connsiteY1" fmla="*/ 156117 h 263013"/>
                <a:gd name="connsiteX2" fmla="*/ 0 w 437128"/>
                <a:gd name="connsiteY2" fmla="*/ 209643 h 263013"/>
                <a:gd name="connsiteX3" fmla="*/ 0 w 437128"/>
                <a:gd name="connsiteY3" fmla="*/ 209643 h 263013"/>
                <a:gd name="connsiteX0" fmla="*/ 17842 w 432667"/>
                <a:gd name="connsiteY0" fmla="*/ 0 h 268626"/>
                <a:gd name="connsiteX1" fmla="*/ 432667 w 432667"/>
                <a:gd name="connsiteY1" fmla="*/ 169499 h 268626"/>
                <a:gd name="connsiteX2" fmla="*/ 0 w 432667"/>
                <a:gd name="connsiteY2" fmla="*/ 209643 h 268626"/>
                <a:gd name="connsiteX3" fmla="*/ 0 w 432667"/>
                <a:gd name="connsiteY3" fmla="*/ 209643 h 268626"/>
                <a:gd name="connsiteX0" fmla="*/ 94029 w 432667"/>
                <a:gd name="connsiteY0" fmla="*/ 0 h 215444"/>
                <a:gd name="connsiteX1" fmla="*/ 432667 w 432667"/>
                <a:gd name="connsiteY1" fmla="*/ 116317 h 215444"/>
                <a:gd name="connsiteX2" fmla="*/ 0 w 432667"/>
                <a:gd name="connsiteY2" fmla="*/ 156461 h 215444"/>
                <a:gd name="connsiteX3" fmla="*/ 0 w 432667"/>
                <a:gd name="connsiteY3" fmla="*/ 156461 h 215444"/>
                <a:gd name="connsiteX0" fmla="*/ 94029 w 432667"/>
                <a:gd name="connsiteY0" fmla="*/ 0 h 215444"/>
                <a:gd name="connsiteX1" fmla="*/ 432667 w 432667"/>
                <a:gd name="connsiteY1" fmla="*/ 116317 h 215444"/>
                <a:gd name="connsiteX2" fmla="*/ 0 w 432667"/>
                <a:gd name="connsiteY2" fmla="*/ 156461 h 215444"/>
                <a:gd name="connsiteX3" fmla="*/ 0 w 432667"/>
                <a:gd name="connsiteY3" fmla="*/ 156461 h 215444"/>
                <a:gd name="connsiteX0" fmla="*/ 94029 w 432667"/>
                <a:gd name="connsiteY0" fmla="*/ 0 h 215444"/>
                <a:gd name="connsiteX1" fmla="*/ 432667 w 432667"/>
                <a:gd name="connsiteY1" fmla="*/ 116317 h 215444"/>
                <a:gd name="connsiteX2" fmla="*/ 0 w 432667"/>
                <a:gd name="connsiteY2" fmla="*/ 156461 h 215444"/>
                <a:gd name="connsiteX3" fmla="*/ 0 w 432667"/>
                <a:gd name="connsiteY3" fmla="*/ 156461 h 215444"/>
                <a:gd name="connsiteX0" fmla="*/ 94029 w 432667"/>
                <a:gd name="connsiteY0" fmla="*/ 0 h 236735"/>
                <a:gd name="connsiteX1" fmla="*/ 432667 w 432667"/>
                <a:gd name="connsiteY1" fmla="*/ 116317 h 236735"/>
                <a:gd name="connsiteX2" fmla="*/ 0 w 432667"/>
                <a:gd name="connsiteY2" fmla="*/ 156461 h 236735"/>
                <a:gd name="connsiteX3" fmla="*/ 0 w 432667"/>
                <a:gd name="connsiteY3" fmla="*/ 156461 h 236735"/>
                <a:gd name="connsiteX0" fmla="*/ 94029 w 432667"/>
                <a:gd name="connsiteY0" fmla="*/ 0 h 231174"/>
                <a:gd name="connsiteX1" fmla="*/ 432667 w 432667"/>
                <a:gd name="connsiteY1" fmla="*/ 116317 h 231174"/>
                <a:gd name="connsiteX2" fmla="*/ 0 w 432667"/>
                <a:gd name="connsiteY2" fmla="*/ 156461 h 231174"/>
                <a:gd name="connsiteX3" fmla="*/ 0 w 432667"/>
                <a:gd name="connsiteY3" fmla="*/ 156461 h 231174"/>
                <a:gd name="connsiteX0" fmla="*/ 94029 w 432667"/>
                <a:gd name="connsiteY0" fmla="*/ 0 h 231174"/>
                <a:gd name="connsiteX1" fmla="*/ 432667 w 432667"/>
                <a:gd name="connsiteY1" fmla="*/ 116317 h 231174"/>
                <a:gd name="connsiteX2" fmla="*/ 0 w 432667"/>
                <a:gd name="connsiteY2" fmla="*/ 156461 h 231174"/>
                <a:gd name="connsiteX3" fmla="*/ 116916 w 432667"/>
                <a:gd name="connsiteY3" fmla="*/ 225733 h 231174"/>
                <a:gd name="connsiteX0" fmla="*/ 148664 w 487302"/>
                <a:gd name="connsiteY0" fmla="*/ 0 h 231174"/>
                <a:gd name="connsiteX1" fmla="*/ 487302 w 487302"/>
                <a:gd name="connsiteY1" fmla="*/ 116317 h 231174"/>
                <a:gd name="connsiteX2" fmla="*/ 54635 w 487302"/>
                <a:gd name="connsiteY2" fmla="*/ 156461 h 231174"/>
                <a:gd name="connsiteX3" fmla="*/ 0 w 487302"/>
                <a:gd name="connsiteY3" fmla="*/ 229338 h 231174"/>
                <a:gd name="connsiteX0" fmla="*/ 94029 w 432667"/>
                <a:gd name="connsiteY0" fmla="*/ 0 h 231174"/>
                <a:gd name="connsiteX1" fmla="*/ 432667 w 432667"/>
                <a:gd name="connsiteY1" fmla="*/ 116317 h 231174"/>
                <a:gd name="connsiteX2" fmla="*/ 0 w 432667"/>
                <a:gd name="connsiteY2" fmla="*/ 156461 h 231174"/>
                <a:gd name="connsiteX0" fmla="*/ 0 w 338638"/>
                <a:gd name="connsiteY0" fmla="*/ 0 h 269212"/>
                <a:gd name="connsiteX1" fmla="*/ 338638 w 338638"/>
                <a:gd name="connsiteY1" fmla="*/ 116317 h 269212"/>
                <a:gd name="connsiteX2" fmla="*/ 26076 w 338638"/>
                <a:gd name="connsiteY2" fmla="*/ 212773 h 269212"/>
                <a:gd name="connsiteX0" fmla="*/ 0 w 338638"/>
                <a:gd name="connsiteY0" fmla="*/ 0 h 224014"/>
                <a:gd name="connsiteX1" fmla="*/ 338638 w 338638"/>
                <a:gd name="connsiteY1" fmla="*/ 116317 h 224014"/>
                <a:gd name="connsiteX2" fmla="*/ 26076 w 338638"/>
                <a:gd name="connsiteY2" fmla="*/ 212773 h 224014"/>
              </a:gdLst>
              <a:ahLst/>
              <a:cxnLst>
                <a:cxn ang="0">
                  <a:pos x="connsiteX0" y="connsiteY0"/>
                </a:cxn>
                <a:cxn ang="0">
                  <a:pos x="connsiteX1" y="connsiteY1"/>
                </a:cxn>
                <a:cxn ang="0">
                  <a:pos x="connsiteX2" y="connsiteY2"/>
                </a:cxn>
              </a:cxnLst>
              <a:rect l="l" t="t" r="r" b="b"/>
              <a:pathLst>
                <a:path w="338638" h="224014">
                  <a:moveTo>
                    <a:pt x="0" y="0"/>
                  </a:moveTo>
                  <a:cubicBezTo>
                    <a:pt x="78034" y="70473"/>
                    <a:pt x="155120" y="158616"/>
                    <a:pt x="338638" y="116317"/>
                  </a:cubicBezTo>
                  <a:cubicBezTo>
                    <a:pt x="212257" y="245671"/>
                    <a:pt x="94169" y="229654"/>
                    <a:pt x="26076" y="212773"/>
                  </a:cubicBezTo>
                </a:path>
              </a:pathLst>
            </a:custGeom>
            <a:solidFill>
              <a:schemeClr val="bg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p:txBody>
        </p:sp>
      </p:grpSp>
    </p:spTree>
    <p:extLst>
      <p:ext uri="{BB962C8B-B14F-4D97-AF65-F5344CB8AC3E}">
        <p14:creationId xmlns:p14="http://schemas.microsoft.com/office/powerpoint/2010/main" val="968579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13B1-24A1-3249-8E14-AC0625F9B1FE}"/>
              </a:ext>
            </a:extLst>
          </p:cNvPr>
          <p:cNvSpPr>
            <a:spLocks noGrp="1"/>
          </p:cNvSpPr>
          <p:nvPr>
            <p:ph type="title"/>
          </p:nvPr>
        </p:nvSpPr>
        <p:spPr/>
        <p:txBody>
          <a:bodyPr/>
          <a:lstStyle/>
          <a:p>
            <a:pPr algn="ctr"/>
            <a:r>
              <a:rPr lang="en-US" dirty="0"/>
              <a:t>What is it?</a:t>
            </a:r>
          </a:p>
        </p:txBody>
      </p:sp>
      <p:pic>
        <p:nvPicPr>
          <p:cNvPr id="7" name="Content Placeholder 6" descr="A child in a red sweater&#10;&#10;Description automatically generated">
            <a:extLst>
              <a:ext uri="{FF2B5EF4-FFF2-40B4-BE49-F238E27FC236}">
                <a16:creationId xmlns:a16="http://schemas.microsoft.com/office/drawing/2014/main" id="{EB1A309A-4935-4647-AD10-338040B1EA16}"/>
              </a:ext>
            </a:extLst>
          </p:cNvPr>
          <p:cNvPicPr>
            <a:picLocks noGrp="1" noChangeAspect="1"/>
          </p:cNvPicPr>
          <p:nvPr>
            <p:ph idx="1"/>
          </p:nvPr>
        </p:nvPicPr>
        <p:blipFill>
          <a:blip r:embed="rId2"/>
          <a:stretch>
            <a:fillRect/>
          </a:stretch>
        </p:blipFill>
        <p:spPr>
          <a:xfrm>
            <a:off x="1825593" y="1511353"/>
            <a:ext cx="8540813" cy="4925766"/>
          </a:xfrm>
        </p:spPr>
      </p:pic>
    </p:spTree>
    <p:extLst>
      <p:ext uri="{BB962C8B-B14F-4D97-AF65-F5344CB8AC3E}">
        <p14:creationId xmlns:p14="http://schemas.microsoft.com/office/powerpoint/2010/main" val="406572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13B1-24A1-3249-8E14-AC0625F9B1FE}"/>
              </a:ext>
            </a:extLst>
          </p:cNvPr>
          <p:cNvSpPr>
            <a:spLocks noGrp="1"/>
          </p:cNvSpPr>
          <p:nvPr>
            <p:ph type="title"/>
          </p:nvPr>
        </p:nvSpPr>
        <p:spPr/>
        <p:txBody>
          <a:bodyPr/>
          <a:lstStyle/>
          <a:p>
            <a:pPr algn="ctr"/>
            <a:r>
              <a:rPr lang="en-US" dirty="0"/>
              <a:t>What does it mean to me and others?</a:t>
            </a:r>
          </a:p>
        </p:txBody>
      </p:sp>
      <p:sp>
        <p:nvSpPr>
          <p:cNvPr id="9" name="Rounded Rectangle 8">
            <a:extLst>
              <a:ext uri="{FF2B5EF4-FFF2-40B4-BE49-F238E27FC236}">
                <a16:creationId xmlns:a16="http://schemas.microsoft.com/office/drawing/2014/main" id="{1780EABF-2F93-8B45-9BA3-6DA82E6EBAC5}"/>
              </a:ext>
            </a:extLst>
          </p:cNvPr>
          <p:cNvSpPr/>
          <p:nvPr/>
        </p:nvSpPr>
        <p:spPr>
          <a:xfrm>
            <a:off x="838200" y="1746445"/>
            <a:ext cx="6477000" cy="4690675"/>
          </a:xfrm>
          <a:prstGeom prst="roundRect">
            <a:avLst>
              <a:gd name="adj" fmla="val 502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FBF1C2-302F-204D-99A5-3B56CE602D31}"/>
              </a:ext>
            </a:extLst>
          </p:cNvPr>
          <p:cNvSpPr txBox="1"/>
          <p:nvPr/>
        </p:nvSpPr>
        <p:spPr>
          <a:xfrm>
            <a:off x="1173193" y="2006490"/>
            <a:ext cx="5931344" cy="5016758"/>
          </a:xfrm>
          <a:prstGeom prst="rect">
            <a:avLst/>
          </a:prstGeom>
          <a:noFill/>
          <a:ln w="38100">
            <a:noFill/>
          </a:ln>
        </p:spPr>
        <p:txBody>
          <a:bodyPr wrap="square">
            <a:spAutoFit/>
          </a:bodyPr>
          <a:lstStyle/>
          <a:p>
            <a:r>
              <a:rPr lang="en-US" sz="2400" dirty="0"/>
              <a:t>Philosophy or Children. </a:t>
            </a:r>
            <a:br>
              <a:rPr lang="en-US" sz="2400" dirty="0"/>
            </a:br>
            <a:r>
              <a:rPr lang="en-US" sz="2400" i="1" dirty="0"/>
              <a:t>Sit in a circle, talk and listen to each other</a:t>
            </a:r>
            <a:r>
              <a:rPr lang="en-US" sz="2400" dirty="0">
                <a:solidFill>
                  <a:schemeClr val="tx1"/>
                </a:solidFill>
              </a:rPr>
              <a:t>.</a:t>
            </a:r>
            <a:br>
              <a:rPr lang="en-US" sz="3200" dirty="0">
                <a:solidFill>
                  <a:schemeClr val="tx1"/>
                </a:solidFill>
              </a:rPr>
            </a:br>
            <a:r>
              <a:rPr lang="en-US" sz="3200" dirty="0">
                <a:solidFill>
                  <a:schemeClr val="tx1"/>
                </a:solidFill>
              </a:rPr>
              <a:t>Is the Sign of the Cross like a badge that stays on you even after you take your hand away?</a:t>
            </a:r>
          </a:p>
          <a:p>
            <a:pPr marL="457200" indent="-457200">
              <a:buFont typeface="+mj-lt"/>
              <a:buAutoNum type="arabicPeriod"/>
            </a:pPr>
            <a:r>
              <a:rPr lang="en-GB" sz="2000" dirty="0"/>
              <a:t>If no one sees you do it, are you still wearing the badge?</a:t>
            </a:r>
          </a:p>
          <a:p>
            <a:pPr marL="457200" indent="-457200">
              <a:buFont typeface="+mj-lt"/>
              <a:buAutoNum type="arabicPeriod"/>
            </a:pPr>
            <a:r>
              <a:rPr lang="en-GB" sz="2000" dirty="0"/>
              <a:t>Does making the shape with your hand change who you are in that moment?</a:t>
            </a:r>
          </a:p>
          <a:p>
            <a:endParaRPr lang="en-US" sz="3200" dirty="0">
              <a:solidFill>
                <a:schemeClr val="tx1"/>
              </a:solidFill>
            </a:endParaRPr>
          </a:p>
          <a:p>
            <a:endParaRPr lang="en-US" sz="3200" dirty="0">
              <a:solidFill>
                <a:schemeClr val="tx1"/>
              </a:solidFill>
            </a:endParaRPr>
          </a:p>
          <a:p>
            <a:pPr algn="ctr"/>
            <a:endParaRPr lang="en-US" sz="3200" dirty="0">
              <a:solidFill>
                <a:schemeClr val="tx1"/>
              </a:solidFill>
            </a:endParaRPr>
          </a:p>
        </p:txBody>
      </p:sp>
      <p:sp>
        <p:nvSpPr>
          <p:cNvPr id="11" name="Freeform 10">
            <a:extLst>
              <a:ext uri="{FF2B5EF4-FFF2-40B4-BE49-F238E27FC236}">
                <a16:creationId xmlns:a16="http://schemas.microsoft.com/office/drawing/2014/main" id="{ED414AB2-04E4-BB4C-BCF9-39B9387D4681}"/>
              </a:ext>
            </a:extLst>
          </p:cNvPr>
          <p:cNvSpPr/>
          <p:nvPr/>
        </p:nvSpPr>
        <p:spPr>
          <a:xfrm rot="498623">
            <a:off x="7141105" y="3811131"/>
            <a:ext cx="760998" cy="561302"/>
          </a:xfrm>
          <a:custGeom>
            <a:avLst/>
            <a:gdLst>
              <a:gd name="connsiteX0" fmla="*/ 17842 w 432667"/>
              <a:gd name="connsiteY0" fmla="*/ 0 h 209643"/>
              <a:gd name="connsiteX1" fmla="*/ 432667 w 432667"/>
              <a:gd name="connsiteY1" fmla="*/ 115973 h 209643"/>
              <a:gd name="connsiteX2" fmla="*/ 0 w 432667"/>
              <a:gd name="connsiteY2" fmla="*/ 209643 h 209643"/>
              <a:gd name="connsiteX3" fmla="*/ 0 w 432667"/>
              <a:gd name="connsiteY3" fmla="*/ 209643 h 209643"/>
              <a:gd name="connsiteX0" fmla="*/ 17842 w 432667"/>
              <a:gd name="connsiteY0" fmla="*/ 0 h 225208"/>
              <a:gd name="connsiteX1" fmla="*/ 432667 w 432667"/>
              <a:gd name="connsiteY1" fmla="*/ 115973 h 225208"/>
              <a:gd name="connsiteX2" fmla="*/ 0 w 432667"/>
              <a:gd name="connsiteY2" fmla="*/ 209643 h 225208"/>
              <a:gd name="connsiteX3" fmla="*/ 0 w 432667"/>
              <a:gd name="connsiteY3" fmla="*/ 209643 h 225208"/>
              <a:gd name="connsiteX0" fmla="*/ 17842 w 432667"/>
              <a:gd name="connsiteY0" fmla="*/ 0 h 230135"/>
              <a:gd name="connsiteX1" fmla="*/ 432667 w 432667"/>
              <a:gd name="connsiteY1" fmla="*/ 115973 h 230135"/>
              <a:gd name="connsiteX2" fmla="*/ 0 w 432667"/>
              <a:gd name="connsiteY2" fmla="*/ 209643 h 230135"/>
              <a:gd name="connsiteX3" fmla="*/ 0 w 432667"/>
              <a:gd name="connsiteY3" fmla="*/ 209643 h 230135"/>
              <a:gd name="connsiteX0" fmla="*/ 17842 w 432667"/>
              <a:gd name="connsiteY0" fmla="*/ 0 h 230135"/>
              <a:gd name="connsiteX1" fmla="*/ 432667 w 432667"/>
              <a:gd name="connsiteY1" fmla="*/ 115973 h 230135"/>
              <a:gd name="connsiteX2" fmla="*/ 0 w 432667"/>
              <a:gd name="connsiteY2" fmla="*/ 209643 h 230135"/>
              <a:gd name="connsiteX3" fmla="*/ 0 w 432667"/>
              <a:gd name="connsiteY3" fmla="*/ 209643 h 230135"/>
              <a:gd name="connsiteX0" fmla="*/ 17842 w 437128"/>
              <a:gd name="connsiteY0" fmla="*/ 0 h 238410"/>
              <a:gd name="connsiteX1" fmla="*/ 437128 w 437128"/>
              <a:gd name="connsiteY1" fmla="*/ 156117 h 238410"/>
              <a:gd name="connsiteX2" fmla="*/ 0 w 437128"/>
              <a:gd name="connsiteY2" fmla="*/ 209643 h 238410"/>
              <a:gd name="connsiteX3" fmla="*/ 0 w 437128"/>
              <a:gd name="connsiteY3" fmla="*/ 209643 h 238410"/>
              <a:gd name="connsiteX0" fmla="*/ 17842 w 437128"/>
              <a:gd name="connsiteY0" fmla="*/ 0 h 238410"/>
              <a:gd name="connsiteX1" fmla="*/ 437128 w 437128"/>
              <a:gd name="connsiteY1" fmla="*/ 156117 h 238410"/>
              <a:gd name="connsiteX2" fmla="*/ 0 w 437128"/>
              <a:gd name="connsiteY2" fmla="*/ 209643 h 238410"/>
              <a:gd name="connsiteX3" fmla="*/ 0 w 437128"/>
              <a:gd name="connsiteY3" fmla="*/ 209643 h 238410"/>
              <a:gd name="connsiteX0" fmla="*/ 17842 w 437128"/>
              <a:gd name="connsiteY0" fmla="*/ 0 h 238410"/>
              <a:gd name="connsiteX1" fmla="*/ 437128 w 437128"/>
              <a:gd name="connsiteY1" fmla="*/ 156117 h 238410"/>
              <a:gd name="connsiteX2" fmla="*/ 0 w 437128"/>
              <a:gd name="connsiteY2" fmla="*/ 209643 h 238410"/>
              <a:gd name="connsiteX3" fmla="*/ 0 w 437128"/>
              <a:gd name="connsiteY3" fmla="*/ 209643 h 238410"/>
              <a:gd name="connsiteX0" fmla="*/ 17842 w 437128"/>
              <a:gd name="connsiteY0" fmla="*/ 0 h 239467"/>
              <a:gd name="connsiteX1" fmla="*/ 437128 w 437128"/>
              <a:gd name="connsiteY1" fmla="*/ 156117 h 239467"/>
              <a:gd name="connsiteX2" fmla="*/ 0 w 437128"/>
              <a:gd name="connsiteY2" fmla="*/ 209643 h 239467"/>
              <a:gd name="connsiteX3" fmla="*/ 0 w 437128"/>
              <a:gd name="connsiteY3" fmla="*/ 209643 h 239467"/>
              <a:gd name="connsiteX0" fmla="*/ 17842 w 437128"/>
              <a:gd name="connsiteY0" fmla="*/ 0 h 230792"/>
              <a:gd name="connsiteX1" fmla="*/ 437128 w 437128"/>
              <a:gd name="connsiteY1" fmla="*/ 156117 h 230792"/>
              <a:gd name="connsiteX2" fmla="*/ 0 w 437128"/>
              <a:gd name="connsiteY2" fmla="*/ 209643 h 230792"/>
              <a:gd name="connsiteX3" fmla="*/ 0 w 437128"/>
              <a:gd name="connsiteY3" fmla="*/ 209643 h 230792"/>
              <a:gd name="connsiteX0" fmla="*/ 17842 w 437128"/>
              <a:gd name="connsiteY0" fmla="*/ 0 h 249436"/>
              <a:gd name="connsiteX1" fmla="*/ 437128 w 437128"/>
              <a:gd name="connsiteY1" fmla="*/ 156117 h 249436"/>
              <a:gd name="connsiteX2" fmla="*/ 0 w 437128"/>
              <a:gd name="connsiteY2" fmla="*/ 209643 h 249436"/>
              <a:gd name="connsiteX3" fmla="*/ 0 w 437128"/>
              <a:gd name="connsiteY3" fmla="*/ 209643 h 249436"/>
              <a:gd name="connsiteX0" fmla="*/ 17842 w 437128"/>
              <a:gd name="connsiteY0" fmla="*/ 0 h 266514"/>
              <a:gd name="connsiteX1" fmla="*/ 437128 w 437128"/>
              <a:gd name="connsiteY1" fmla="*/ 156117 h 266514"/>
              <a:gd name="connsiteX2" fmla="*/ 0 w 437128"/>
              <a:gd name="connsiteY2" fmla="*/ 209643 h 266514"/>
              <a:gd name="connsiteX3" fmla="*/ 0 w 437128"/>
              <a:gd name="connsiteY3" fmla="*/ 209643 h 266514"/>
              <a:gd name="connsiteX0" fmla="*/ 17842 w 437128"/>
              <a:gd name="connsiteY0" fmla="*/ 0 h 253781"/>
              <a:gd name="connsiteX1" fmla="*/ 437128 w 437128"/>
              <a:gd name="connsiteY1" fmla="*/ 156117 h 253781"/>
              <a:gd name="connsiteX2" fmla="*/ 0 w 437128"/>
              <a:gd name="connsiteY2" fmla="*/ 209643 h 253781"/>
              <a:gd name="connsiteX3" fmla="*/ 0 w 437128"/>
              <a:gd name="connsiteY3" fmla="*/ 209643 h 253781"/>
              <a:gd name="connsiteX0" fmla="*/ 17842 w 437128"/>
              <a:gd name="connsiteY0" fmla="*/ 0 h 263013"/>
              <a:gd name="connsiteX1" fmla="*/ 437128 w 437128"/>
              <a:gd name="connsiteY1" fmla="*/ 156117 h 263013"/>
              <a:gd name="connsiteX2" fmla="*/ 0 w 437128"/>
              <a:gd name="connsiteY2" fmla="*/ 209643 h 263013"/>
              <a:gd name="connsiteX3" fmla="*/ 0 w 437128"/>
              <a:gd name="connsiteY3" fmla="*/ 209643 h 263013"/>
              <a:gd name="connsiteX0" fmla="*/ 17842 w 432667"/>
              <a:gd name="connsiteY0" fmla="*/ 0 h 268626"/>
              <a:gd name="connsiteX1" fmla="*/ 432667 w 432667"/>
              <a:gd name="connsiteY1" fmla="*/ 169499 h 268626"/>
              <a:gd name="connsiteX2" fmla="*/ 0 w 432667"/>
              <a:gd name="connsiteY2" fmla="*/ 209643 h 268626"/>
              <a:gd name="connsiteX3" fmla="*/ 0 w 432667"/>
              <a:gd name="connsiteY3" fmla="*/ 209643 h 268626"/>
              <a:gd name="connsiteX0" fmla="*/ 94029 w 432667"/>
              <a:gd name="connsiteY0" fmla="*/ 0 h 215444"/>
              <a:gd name="connsiteX1" fmla="*/ 432667 w 432667"/>
              <a:gd name="connsiteY1" fmla="*/ 116317 h 215444"/>
              <a:gd name="connsiteX2" fmla="*/ 0 w 432667"/>
              <a:gd name="connsiteY2" fmla="*/ 156461 h 215444"/>
              <a:gd name="connsiteX3" fmla="*/ 0 w 432667"/>
              <a:gd name="connsiteY3" fmla="*/ 156461 h 215444"/>
              <a:gd name="connsiteX0" fmla="*/ 94029 w 432667"/>
              <a:gd name="connsiteY0" fmla="*/ 0 h 215444"/>
              <a:gd name="connsiteX1" fmla="*/ 432667 w 432667"/>
              <a:gd name="connsiteY1" fmla="*/ 116317 h 215444"/>
              <a:gd name="connsiteX2" fmla="*/ 0 w 432667"/>
              <a:gd name="connsiteY2" fmla="*/ 156461 h 215444"/>
              <a:gd name="connsiteX3" fmla="*/ 0 w 432667"/>
              <a:gd name="connsiteY3" fmla="*/ 156461 h 215444"/>
              <a:gd name="connsiteX0" fmla="*/ 94029 w 432667"/>
              <a:gd name="connsiteY0" fmla="*/ 0 h 215444"/>
              <a:gd name="connsiteX1" fmla="*/ 432667 w 432667"/>
              <a:gd name="connsiteY1" fmla="*/ 116317 h 215444"/>
              <a:gd name="connsiteX2" fmla="*/ 0 w 432667"/>
              <a:gd name="connsiteY2" fmla="*/ 156461 h 215444"/>
              <a:gd name="connsiteX3" fmla="*/ 0 w 432667"/>
              <a:gd name="connsiteY3" fmla="*/ 156461 h 215444"/>
              <a:gd name="connsiteX0" fmla="*/ 94029 w 432667"/>
              <a:gd name="connsiteY0" fmla="*/ 0 h 236735"/>
              <a:gd name="connsiteX1" fmla="*/ 432667 w 432667"/>
              <a:gd name="connsiteY1" fmla="*/ 116317 h 236735"/>
              <a:gd name="connsiteX2" fmla="*/ 0 w 432667"/>
              <a:gd name="connsiteY2" fmla="*/ 156461 h 236735"/>
              <a:gd name="connsiteX3" fmla="*/ 0 w 432667"/>
              <a:gd name="connsiteY3" fmla="*/ 156461 h 236735"/>
              <a:gd name="connsiteX0" fmla="*/ 94029 w 432667"/>
              <a:gd name="connsiteY0" fmla="*/ 0 h 231174"/>
              <a:gd name="connsiteX1" fmla="*/ 432667 w 432667"/>
              <a:gd name="connsiteY1" fmla="*/ 116317 h 231174"/>
              <a:gd name="connsiteX2" fmla="*/ 0 w 432667"/>
              <a:gd name="connsiteY2" fmla="*/ 156461 h 231174"/>
              <a:gd name="connsiteX3" fmla="*/ 0 w 432667"/>
              <a:gd name="connsiteY3" fmla="*/ 156461 h 231174"/>
              <a:gd name="connsiteX0" fmla="*/ 94029 w 432667"/>
              <a:gd name="connsiteY0" fmla="*/ 0 h 231174"/>
              <a:gd name="connsiteX1" fmla="*/ 432667 w 432667"/>
              <a:gd name="connsiteY1" fmla="*/ 116317 h 231174"/>
              <a:gd name="connsiteX2" fmla="*/ 0 w 432667"/>
              <a:gd name="connsiteY2" fmla="*/ 156461 h 231174"/>
              <a:gd name="connsiteX3" fmla="*/ 116916 w 432667"/>
              <a:gd name="connsiteY3" fmla="*/ 225733 h 231174"/>
              <a:gd name="connsiteX0" fmla="*/ 148664 w 487302"/>
              <a:gd name="connsiteY0" fmla="*/ 0 h 231174"/>
              <a:gd name="connsiteX1" fmla="*/ 487302 w 487302"/>
              <a:gd name="connsiteY1" fmla="*/ 116317 h 231174"/>
              <a:gd name="connsiteX2" fmla="*/ 54635 w 487302"/>
              <a:gd name="connsiteY2" fmla="*/ 156461 h 231174"/>
              <a:gd name="connsiteX3" fmla="*/ 0 w 487302"/>
              <a:gd name="connsiteY3" fmla="*/ 229338 h 231174"/>
              <a:gd name="connsiteX0" fmla="*/ 94029 w 432667"/>
              <a:gd name="connsiteY0" fmla="*/ 0 h 231174"/>
              <a:gd name="connsiteX1" fmla="*/ 432667 w 432667"/>
              <a:gd name="connsiteY1" fmla="*/ 116317 h 231174"/>
              <a:gd name="connsiteX2" fmla="*/ 0 w 432667"/>
              <a:gd name="connsiteY2" fmla="*/ 156461 h 231174"/>
              <a:gd name="connsiteX0" fmla="*/ 0 w 338638"/>
              <a:gd name="connsiteY0" fmla="*/ 0 h 269212"/>
              <a:gd name="connsiteX1" fmla="*/ 338638 w 338638"/>
              <a:gd name="connsiteY1" fmla="*/ 116317 h 269212"/>
              <a:gd name="connsiteX2" fmla="*/ 26076 w 338638"/>
              <a:gd name="connsiteY2" fmla="*/ 212773 h 269212"/>
              <a:gd name="connsiteX0" fmla="*/ 0 w 338638"/>
              <a:gd name="connsiteY0" fmla="*/ 0 h 224014"/>
              <a:gd name="connsiteX1" fmla="*/ 338638 w 338638"/>
              <a:gd name="connsiteY1" fmla="*/ 116317 h 224014"/>
              <a:gd name="connsiteX2" fmla="*/ 26076 w 338638"/>
              <a:gd name="connsiteY2" fmla="*/ 212773 h 224014"/>
            </a:gdLst>
            <a:ahLst/>
            <a:cxnLst>
              <a:cxn ang="0">
                <a:pos x="connsiteX0" y="connsiteY0"/>
              </a:cxn>
              <a:cxn ang="0">
                <a:pos x="connsiteX1" y="connsiteY1"/>
              </a:cxn>
              <a:cxn ang="0">
                <a:pos x="connsiteX2" y="connsiteY2"/>
              </a:cxn>
            </a:cxnLst>
            <a:rect l="l" t="t" r="r" b="b"/>
            <a:pathLst>
              <a:path w="338638" h="224014">
                <a:moveTo>
                  <a:pt x="0" y="0"/>
                </a:moveTo>
                <a:cubicBezTo>
                  <a:pt x="78034" y="70473"/>
                  <a:pt x="155120" y="158616"/>
                  <a:pt x="338638" y="116317"/>
                </a:cubicBezTo>
                <a:cubicBezTo>
                  <a:pt x="212257" y="245671"/>
                  <a:pt x="94169" y="229654"/>
                  <a:pt x="26076" y="212773"/>
                </a:cubicBezTo>
              </a:path>
            </a:pathLst>
          </a:custGeom>
          <a:solidFill>
            <a:schemeClr val="bg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p:txBody>
      </p:sp>
      <p:pic>
        <p:nvPicPr>
          <p:cNvPr id="12" name="Content Placeholder 6" descr="A child in a red sweater&#10;&#10;Description automatically generated">
            <a:extLst>
              <a:ext uri="{FF2B5EF4-FFF2-40B4-BE49-F238E27FC236}">
                <a16:creationId xmlns:a16="http://schemas.microsoft.com/office/drawing/2014/main" id="{F7527A8E-E68E-7141-9B60-3E4EA3E9B9EA}"/>
              </a:ext>
            </a:extLst>
          </p:cNvPr>
          <p:cNvPicPr>
            <a:picLocks noChangeAspect="1"/>
          </p:cNvPicPr>
          <p:nvPr/>
        </p:nvPicPr>
        <p:blipFill rotWithShape="1">
          <a:blip r:embed="rId3"/>
          <a:srcRect l="40494" t="3836" r="40156" b="53308"/>
          <a:stretch/>
        </p:blipFill>
        <p:spPr>
          <a:xfrm>
            <a:off x="8422990" y="2198073"/>
            <a:ext cx="2965013" cy="3787415"/>
          </a:xfrm>
          <a:prstGeom prst="rect">
            <a:avLst/>
          </a:prstGeom>
        </p:spPr>
      </p:pic>
    </p:spTree>
    <p:extLst>
      <p:ext uri="{BB962C8B-B14F-4D97-AF65-F5344CB8AC3E}">
        <p14:creationId xmlns:p14="http://schemas.microsoft.com/office/powerpoint/2010/main" val="232939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13B1-24A1-3249-8E14-AC0625F9B1FE}"/>
              </a:ext>
            </a:extLst>
          </p:cNvPr>
          <p:cNvSpPr>
            <a:spLocks noGrp="1"/>
          </p:cNvSpPr>
          <p:nvPr>
            <p:ph type="title"/>
          </p:nvPr>
        </p:nvSpPr>
        <p:spPr/>
        <p:txBody>
          <a:bodyPr/>
          <a:lstStyle/>
          <a:p>
            <a:pPr algn="ctr"/>
            <a:r>
              <a:rPr lang="en-US" dirty="0"/>
              <a:t>What does it mean to me and others?</a:t>
            </a:r>
          </a:p>
        </p:txBody>
      </p:sp>
      <p:sp>
        <p:nvSpPr>
          <p:cNvPr id="9" name="Rounded Rectangle 8">
            <a:extLst>
              <a:ext uri="{FF2B5EF4-FFF2-40B4-BE49-F238E27FC236}">
                <a16:creationId xmlns:a16="http://schemas.microsoft.com/office/drawing/2014/main" id="{1780EABF-2F93-8B45-9BA3-6DA82E6EBAC5}"/>
              </a:ext>
            </a:extLst>
          </p:cNvPr>
          <p:cNvSpPr/>
          <p:nvPr/>
        </p:nvSpPr>
        <p:spPr>
          <a:xfrm>
            <a:off x="838200" y="1746445"/>
            <a:ext cx="6477000" cy="4690675"/>
          </a:xfrm>
          <a:prstGeom prst="roundRect">
            <a:avLst>
              <a:gd name="adj" fmla="val 502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FBF1C2-302F-204D-99A5-3B56CE602D31}"/>
              </a:ext>
            </a:extLst>
          </p:cNvPr>
          <p:cNvSpPr txBox="1"/>
          <p:nvPr/>
        </p:nvSpPr>
        <p:spPr>
          <a:xfrm>
            <a:off x="1173193" y="2006490"/>
            <a:ext cx="5931344" cy="5139869"/>
          </a:xfrm>
          <a:prstGeom prst="rect">
            <a:avLst/>
          </a:prstGeom>
          <a:noFill/>
          <a:ln w="38100">
            <a:noFill/>
          </a:ln>
        </p:spPr>
        <p:txBody>
          <a:bodyPr wrap="square">
            <a:spAutoFit/>
          </a:bodyPr>
          <a:lstStyle/>
          <a:p>
            <a:r>
              <a:rPr lang="en-US" sz="2400" dirty="0"/>
              <a:t>Philosophy or Children. </a:t>
            </a:r>
            <a:br>
              <a:rPr lang="en-US" sz="2400" dirty="0"/>
            </a:br>
            <a:r>
              <a:rPr lang="en-US" sz="2400" i="1" dirty="0"/>
              <a:t>Sit in a circle, talk and listen to each other</a:t>
            </a:r>
            <a:r>
              <a:rPr lang="en-US" sz="2400" dirty="0">
                <a:solidFill>
                  <a:schemeClr val="tx1"/>
                </a:solidFill>
              </a:rPr>
              <a:t>.</a:t>
            </a:r>
            <a:br>
              <a:rPr lang="en-US" sz="3200" dirty="0">
                <a:solidFill>
                  <a:schemeClr val="tx1"/>
                </a:solidFill>
              </a:rPr>
            </a:br>
            <a:r>
              <a:rPr lang="en-GB" sz="3200" dirty="0"/>
              <a:t>"If you put Holy Water in a normal cup, does it stop being special?" </a:t>
            </a:r>
          </a:p>
          <a:p>
            <a:pPr marL="342900" indent="-342900">
              <a:buFont typeface="Arial" panose="020B0604020202020204" pitchFamily="34" charset="0"/>
              <a:buChar char="•"/>
            </a:pPr>
            <a:r>
              <a:rPr lang="en-GB" sz="2000" dirty="0"/>
              <a:t>  If no one sees you do it, are you still wearing the </a:t>
            </a:r>
            <a:br>
              <a:rPr lang="en-GB" sz="2000" dirty="0"/>
            </a:br>
            <a:r>
              <a:rPr lang="en-GB" sz="2000" dirty="0"/>
              <a:t>  badge?</a:t>
            </a:r>
          </a:p>
          <a:p>
            <a:pPr marL="457200" indent="-457200">
              <a:buFont typeface="Arial" panose="020B0604020202020204" pitchFamily="34" charset="0"/>
              <a:buChar char="•"/>
            </a:pPr>
            <a:r>
              <a:rPr lang="en-GB" sz="2000" dirty="0"/>
              <a:t>Does making the shape with your hand change who you are in that moment?</a:t>
            </a:r>
          </a:p>
          <a:p>
            <a:pPr marL="457200" indent="-457200">
              <a:buFont typeface="Arial" panose="020B0604020202020204" pitchFamily="34" charset="0"/>
              <a:buChar char="•"/>
            </a:pPr>
            <a:r>
              <a:rPr lang="en-GB" sz="2000" dirty="0"/>
              <a:t>Can you say "hello" to God without using your voice?</a:t>
            </a:r>
          </a:p>
          <a:p>
            <a:endParaRPr lang="en-US" sz="3200" dirty="0">
              <a:solidFill>
                <a:schemeClr val="tx1"/>
              </a:solidFill>
            </a:endParaRPr>
          </a:p>
          <a:p>
            <a:endParaRPr lang="en-US" sz="3200" dirty="0">
              <a:solidFill>
                <a:schemeClr val="tx1"/>
              </a:solidFill>
            </a:endParaRPr>
          </a:p>
          <a:p>
            <a:pPr algn="ctr"/>
            <a:endParaRPr lang="en-US" sz="3200" dirty="0">
              <a:solidFill>
                <a:schemeClr val="tx1"/>
              </a:solidFill>
            </a:endParaRPr>
          </a:p>
        </p:txBody>
      </p:sp>
      <p:sp>
        <p:nvSpPr>
          <p:cNvPr id="11" name="Freeform 10">
            <a:extLst>
              <a:ext uri="{FF2B5EF4-FFF2-40B4-BE49-F238E27FC236}">
                <a16:creationId xmlns:a16="http://schemas.microsoft.com/office/drawing/2014/main" id="{ED414AB2-04E4-BB4C-BCF9-39B9387D4681}"/>
              </a:ext>
            </a:extLst>
          </p:cNvPr>
          <p:cNvSpPr/>
          <p:nvPr/>
        </p:nvSpPr>
        <p:spPr>
          <a:xfrm rot="498623">
            <a:off x="7141105" y="3811131"/>
            <a:ext cx="760998" cy="561302"/>
          </a:xfrm>
          <a:custGeom>
            <a:avLst/>
            <a:gdLst>
              <a:gd name="connsiteX0" fmla="*/ 17842 w 432667"/>
              <a:gd name="connsiteY0" fmla="*/ 0 h 209643"/>
              <a:gd name="connsiteX1" fmla="*/ 432667 w 432667"/>
              <a:gd name="connsiteY1" fmla="*/ 115973 h 209643"/>
              <a:gd name="connsiteX2" fmla="*/ 0 w 432667"/>
              <a:gd name="connsiteY2" fmla="*/ 209643 h 209643"/>
              <a:gd name="connsiteX3" fmla="*/ 0 w 432667"/>
              <a:gd name="connsiteY3" fmla="*/ 209643 h 209643"/>
              <a:gd name="connsiteX0" fmla="*/ 17842 w 432667"/>
              <a:gd name="connsiteY0" fmla="*/ 0 h 225208"/>
              <a:gd name="connsiteX1" fmla="*/ 432667 w 432667"/>
              <a:gd name="connsiteY1" fmla="*/ 115973 h 225208"/>
              <a:gd name="connsiteX2" fmla="*/ 0 w 432667"/>
              <a:gd name="connsiteY2" fmla="*/ 209643 h 225208"/>
              <a:gd name="connsiteX3" fmla="*/ 0 w 432667"/>
              <a:gd name="connsiteY3" fmla="*/ 209643 h 225208"/>
              <a:gd name="connsiteX0" fmla="*/ 17842 w 432667"/>
              <a:gd name="connsiteY0" fmla="*/ 0 h 230135"/>
              <a:gd name="connsiteX1" fmla="*/ 432667 w 432667"/>
              <a:gd name="connsiteY1" fmla="*/ 115973 h 230135"/>
              <a:gd name="connsiteX2" fmla="*/ 0 w 432667"/>
              <a:gd name="connsiteY2" fmla="*/ 209643 h 230135"/>
              <a:gd name="connsiteX3" fmla="*/ 0 w 432667"/>
              <a:gd name="connsiteY3" fmla="*/ 209643 h 230135"/>
              <a:gd name="connsiteX0" fmla="*/ 17842 w 432667"/>
              <a:gd name="connsiteY0" fmla="*/ 0 h 230135"/>
              <a:gd name="connsiteX1" fmla="*/ 432667 w 432667"/>
              <a:gd name="connsiteY1" fmla="*/ 115973 h 230135"/>
              <a:gd name="connsiteX2" fmla="*/ 0 w 432667"/>
              <a:gd name="connsiteY2" fmla="*/ 209643 h 230135"/>
              <a:gd name="connsiteX3" fmla="*/ 0 w 432667"/>
              <a:gd name="connsiteY3" fmla="*/ 209643 h 230135"/>
              <a:gd name="connsiteX0" fmla="*/ 17842 w 437128"/>
              <a:gd name="connsiteY0" fmla="*/ 0 h 238410"/>
              <a:gd name="connsiteX1" fmla="*/ 437128 w 437128"/>
              <a:gd name="connsiteY1" fmla="*/ 156117 h 238410"/>
              <a:gd name="connsiteX2" fmla="*/ 0 w 437128"/>
              <a:gd name="connsiteY2" fmla="*/ 209643 h 238410"/>
              <a:gd name="connsiteX3" fmla="*/ 0 w 437128"/>
              <a:gd name="connsiteY3" fmla="*/ 209643 h 238410"/>
              <a:gd name="connsiteX0" fmla="*/ 17842 w 437128"/>
              <a:gd name="connsiteY0" fmla="*/ 0 h 238410"/>
              <a:gd name="connsiteX1" fmla="*/ 437128 w 437128"/>
              <a:gd name="connsiteY1" fmla="*/ 156117 h 238410"/>
              <a:gd name="connsiteX2" fmla="*/ 0 w 437128"/>
              <a:gd name="connsiteY2" fmla="*/ 209643 h 238410"/>
              <a:gd name="connsiteX3" fmla="*/ 0 w 437128"/>
              <a:gd name="connsiteY3" fmla="*/ 209643 h 238410"/>
              <a:gd name="connsiteX0" fmla="*/ 17842 w 437128"/>
              <a:gd name="connsiteY0" fmla="*/ 0 h 238410"/>
              <a:gd name="connsiteX1" fmla="*/ 437128 w 437128"/>
              <a:gd name="connsiteY1" fmla="*/ 156117 h 238410"/>
              <a:gd name="connsiteX2" fmla="*/ 0 w 437128"/>
              <a:gd name="connsiteY2" fmla="*/ 209643 h 238410"/>
              <a:gd name="connsiteX3" fmla="*/ 0 w 437128"/>
              <a:gd name="connsiteY3" fmla="*/ 209643 h 238410"/>
              <a:gd name="connsiteX0" fmla="*/ 17842 w 437128"/>
              <a:gd name="connsiteY0" fmla="*/ 0 h 239467"/>
              <a:gd name="connsiteX1" fmla="*/ 437128 w 437128"/>
              <a:gd name="connsiteY1" fmla="*/ 156117 h 239467"/>
              <a:gd name="connsiteX2" fmla="*/ 0 w 437128"/>
              <a:gd name="connsiteY2" fmla="*/ 209643 h 239467"/>
              <a:gd name="connsiteX3" fmla="*/ 0 w 437128"/>
              <a:gd name="connsiteY3" fmla="*/ 209643 h 239467"/>
              <a:gd name="connsiteX0" fmla="*/ 17842 w 437128"/>
              <a:gd name="connsiteY0" fmla="*/ 0 h 230792"/>
              <a:gd name="connsiteX1" fmla="*/ 437128 w 437128"/>
              <a:gd name="connsiteY1" fmla="*/ 156117 h 230792"/>
              <a:gd name="connsiteX2" fmla="*/ 0 w 437128"/>
              <a:gd name="connsiteY2" fmla="*/ 209643 h 230792"/>
              <a:gd name="connsiteX3" fmla="*/ 0 w 437128"/>
              <a:gd name="connsiteY3" fmla="*/ 209643 h 230792"/>
              <a:gd name="connsiteX0" fmla="*/ 17842 w 437128"/>
              <a:gd name="connsiteY0" fmla="*/ 0 h 249436"/>
              <a:gd name="connsiteX1" fmla="*/ 437128 w 437128"/>
              <a:gd name="connsiteY1" fmla="*/ 156117 h 249436"/>
              <a:gd name="connsiteX2" fmla="*/ 0 w 437128"/>
              <a:gd name="connsiteY2" fmla="*/ 209643 h 249436"/>
              <a:gd name="connsiteX3" fmla="*/ 0 w 437128"/>
              <a:gd name="connsiteY3" fmla="*/ 209643 h 249436"/>
              <a:gd name="connsiteX0" fmla="*/ 17842 w 437128"/>
              <a:gd name="connsiteY0" fmla="*/ 0 h 266514"/>
              <a:gd name="connsiteX1" fmla="*/ 437128 w 437128"/>
              <a:gd name="connsiteY1" fmla="*/ 156117 h 266514"/>
              <a:gd name="connsiteX2" fmla="*/ 0 w 437128"/>
              <a:gd name="connsiteY2" fmla="*/ 209643 h 266514"/>
              <a:gd name="connsiteX3" fmla="*/ 0 w 437128"/>
              <a:gd name="connsiteY3" fmla="*/ 209643 h 266514"/>
              <a:gd name="connsiteX0" fmla="*/ 17842 w 437128"/>
              <a:gd name="connsiteY0" fmla="*/ 0 h 253781"/>
              <a:gd name="connsiteX1" fmla="*/ 437128 w 437128"/>
              <a:gd name="connsiteY1" fmla="*/ 156117 h 253781"/>
              <a:gd name="connsiteX2" fmla="*/ 0 w 437128"/>
              <a:gd name="connsiteY2" fmla="*/ 209643 h 253781"/>
              <a:gd name="connsiteX3" fmla="*/ 0 w 437128"/>
              <a:gd name="connsiteY3" fmla="*/ 209643 h 253781"/>
              <a:gd name="connsiteX0" fmla="*/ 17842 w 437128"/>
              <a:gd name="connsiteY0" fmla="*/ 0 h 263013"/>
              <a:gd name="connsiteX1" fmla="*/ 437128 w 437128"/>
              <a:gd name="connsiteY1" fmla="*/ 156117 h 263013"/>
              <a:gd name="connsiteX2" fmla="*/ 0 w 437128"/>
              <a:gd name="connsiteY2" fmla="*/ 209643 h 263013"/>
              <a:gd name="connsiteX3" fmla="*/ 0 w 437128"/>
              <a:gd name="connsiteY3" fmla="*/ 209643 h 263013"/>
              <a:gd name="connsiteX0" fmla="*/ 17842 w 432667"/>
              <a:gd name="connsiteY0" fmla="*/ 0 h 268626"/>
              <a:gd name="connsiteX1" fmla="*/ 432667 w 432667"/>
              <a:gd name="connsiteY1" fmla="*/ 169499 h 268626"/>
              <a:gd name="connsiteX2" fmla="*/ 0 w 432667"/>
              <a:gd name="connsiteY2" fmla="*/ 209643 h 268626"/>
              <a:gd name="connsiteX3" fmla="*/ 0 w 432667"/>
              <a:gd name="connsiteY3" fmla="*/ 209643 h 268626"/>
              <a:gd name="connsiteX0" fmla="*/ 94029 w 432667"/>
              <a:gd name="connsiteY0" fmla="*/ 0 h 215444"/>
              <a:gd name="connsiteX1" fmla="*/ 432667 w 432667"/>
              <a:gd name="connsiteY1" fmla="*/ 116317 h 215444"/>
              <a:gd name="connsiteX2" fmla="*/ 0 w 432667"/>
              <a:gd name="connsiteY2" fmla="*/ 156461 h 215444"/>
              <a:gd name="connsiteX3" fmla="*/ 0 w 432667"/>
              <a:gd name="connsiteY3" fmla="*/ 156461 h 215444"/>
              <a:gd name="connsiteX0" fmla="*/ 94029 w 432667"/>
              <a:gd name="connsiteY0" fmla="*/ 0 h 215444"/>
              <a:gd name="connsiteX1" fmla="*/ 432667 w 432667"/>
              <a:gd name="connsiteY1" fmla="*/ 116317 h 215444"/>
              <a:gd name="connsiteX2" fmla="*/ 0 w 432667"/>
              <a:gd name="connsiteY2" fmla="*/ 156461 h 215444"/>
              <a:gd name="connsiteX3" fmla="*/ 0 w 432667"/>
              <a:gd name="connsiteY3" fmla="*/ 156461 h 215444"/>
              <a:gd name="connsiteX0" fmla="*/ 94029 w 432667"/>
              <a:gd name="connsiteY0" fmla="*/ 0 h 215444"/>
              <a:gd name="connsiteX1" fmla="*/ 432667 w 432667"/>
              <a:gd name="connsiteY1" fmla="*/ 116317 h 215444"/>
              <a:gd name="connsiteX2" fmla="*/ 0 w 432667"/>
              <a:gd name="connsiteY2" fmla="*/ 156461 h 215444"/>
              <a:gd name="connsiteX3" fmla="*/ 0 w 432667"/>
              <a:gd name="connsiteY3" fmla="*/ 156461 h 215444"/>
              <a:gd name="connsiteX0" fmla="*/ 94029 w 432667"/>
              <a:gd name="connsiteY0" fmla="*/ 0 h 236735"/>
              <a:gd name="connsiteX1" fmla="*/ 432667 w 432667"/>
              <a:gd name="connsiteY1" fmla="*/ 116317 h 236735"/>
              <a:gd name="connsiteX2" fmla="*/ 0 w 432667"/>
              <a:gd name="connsiteY2" fmla="*/ 156461 h 236735"/>
              <a:gd name="connsiteX3" fmla="*/ 0 w 432667"/>
              <a:gd name="connsiteY3" fmla="*/ 156461 h 236735"/>
              <a:gd name="connsiteX0" fmla="*/ 94029 w 432667"/>
              <a:gd name="connsiteY0" fmla="*/ 0 h 231174"/>
              <a:gd name="connsiteX1" fmla="*/ 432667 w 432667"/>
              <a:gd name="connsiteY1" fmla="*/ 116317 h 231174"/>
              <a:gd name="connsiteX2" fmla="*/ 0 w 432667"/>
              <a:gd name="connsiteY2" fmla="*/ 156461 h 231174"/>
              <a:gd name="connsiteX3" fmla="*/ 0 w 432667"/>
              <a:gd name="connsiteY3" fmla="*/ 156461 h 231174"/>
              <a:gd name="connsiteX0" fmla="*/ 94029 w 432667"/>
              <a:gd name="connsiteY0" fmla="*/ 0 h 231174"/>
              <a:gd name="connsiteX1" fmla="*/ 432667 w 432667"/>
              <a:gd name="connsiteY1" fmla="*/ 116317 h 231174"/>
              <a:gd name="connsiteX2" fmla="*/ 0 w 432667"/>
              <a:gd name="connsiteY2" fmla="*/ 156461 h 231174"/>
              <a:gd name="connsiteX3" fmla="*/ 116916 w 432667"/>
              <a:gd name="connsiteY3" fmla="*/ 225733 h 231174"/>
              <a:gd name="connsiteX0" fmla="*/ 148664 w 487302"/>
              <a:gd name="connsiteY0" fmla="*/ 0 h 231174"/>
              <a:gd name="connsiteX1" fmla="*/ 487302 w 487302"/>
              <a:gd name="connsiteY1" fmla="*/ 116317 h 231174"/>
              <a:gd name="connsiteX2" fmla="*/ 54635 w 487302"/>
              <a:gd name="connsiteY2" fmla="*/ 156461 h 231174"/>
              <a:gd name="connsiteX3" fmla="*/ 0 w 487302"/>
              <a:gd name="connsiteY3" fmla="*/ 229338 h 231174"/>
              <a:gd name="connsiteX0" fmla="*/ 94029 w 432667"/>
              <a:gd name="connsiteY0" fmla="*/ 0 h 231174"/>
              <a:gd name="connsiteX1" fmla="*/ 432667 w 432667"/>
              <a:gd name="connsiteY1" fmla="*/ 116317 h 231174"/>
              <a:gd name="connsiteX2" fmla="*/ 0 w 432667"/>
              <a:gd name="connsiteY2" fmla="*/ 156461 h 231174"/>
              <a:gd name="connsiteX0" fmla="*/ 0 w 338638"/>
              <a:gd name="connsiteY0" fmla="*/ 0 h 269212"/>
              <a:gd name="connsiteX1" fmla="*/ 338638 w 338638"/>
              <a:gd name="connsiteY1" fmla="*/ 116317 h 269212"/>
              <a:gd name="connsiteX2" fmla="*/ 26076 w 338638"/>
              <a:gd name="connsiteY2" fmla="*/ 212773 h 269212"/>
              <a:gd name="connsiteX0" fmla="*/ 0 w 338638"/>
              <a:gd name="connsiteY0" fmla="*/ 0 h 224014"/>
              <a:gd name="connsiteX1" fmla="*/ 338638 w 338638"/>
              <a:gd name="connsiteY1" fmla="*/ 116317 h 224014"/>
              <a:gd name="connsiteX2" fmla="*/ 26076 w 338638"/>
              <a:gd name="connsiteY2" fmla="*/ 212773 h 224014"/>
            </a:gdLst>
            <a:ahLst/>
            <a:cxnLst>
              <a:cxn ang="0">
                <a:pos x="connsiteX0" y="connsiteY0"/>
              </a:cxn>
              <a:cxn ang="0">
                <a:pos x="connsiteX1" y="connsiteY1"/>
              </a:cxn>
              <a:cxn ang="0">
                <a:pos x="connsiteX2" y="connsiteY2"/>
              </a:cxn>
            </a:cxnLst>
            <a:rect l="l" t="t" r="r" b="b"/>
            <a:pathLst>
              <a:path w="338638" h="224014">
                <a:moveTo>
                  <a:pt x="0" y="0"/>
                </a:moveTo>
                <a:cubicBezTo>
                  <a:pt x="78034" y="70473"/>
                  <a:pt x="155120" y="158616"/>
                  <a:pt x="338638" y="116317"/>
                </a:cubicBezTo>
                <a:cubicBezTo>
                  <a:pt x="212257" y="245671"/>
                  <a:pt x="94169" y="229654"/>
                  <a:pt x="26076" y="212773"/>
                </a:cubicBezTo>
              </a:path>
            </a:pathLst>
          </a:custGeom>
          <a:solidFill>
            <a:schemeClr val="bg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p:txBody>
      </p:sp>
      <p:pic>
        <p:nvPicPr>
          <p:cNvPr id="12" name="Content Placeholder 6" descr="A child in a red sweater&#10;&#10;Description automatically generated">
            <a:extLst>
              <a:ext uri="{FF2B5EF4-FFF2-40B4-BE49-F238E27FC236}">
                <a16:creationId xmlns:a16="http://schemas.microsoft.com/office/drawing/2014/main" id="{F7527A8E-E68E-7141-9B60-3E4EA3E9B9EA}"/>
              </a:ext>
            </a:extLst>
          </p:cNvPr>
          <p:cNvPicPr>
            <a:picLocks noChangeAspect="1"/>
          </p:cNvPicPr>
          <p:nvPr/>
        </p:nvPicPr>
        <p:blipFill rotWithShape="1">
          <a:blip r:embed="rId3"/>
          <a:srcRect l="40494" t="3836" r="40156" b="53308"/>
          <a:stretch/>
        </p:blipFill>
        <p:spPr>
          <a:xfrm>
            <a:off x="8422990" y="2198073"/>
            <a:ext cx="2965013" cy="3787415"/>
          </a:xfrm>
          <a:prstGeom prst="rect">
            <a:avLst/>
          </a:prstGeom>
        </p:spPr>
      </p:pic>
    </p:spTree>
    <p:extLst>
      <p:ext uri="{BB962C8B-B14F-4D97-AF65-F5344CB8AC3E}">
        <p14:creationId xmlns:p14="http://schemas.microsoft.com/office/powerpoint/2010/main" val="188058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4D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5223CC-B441-3E4F-A6EC-6FCCEE3E4003}"/>
              </a:ext>
            </a:extLst>
          </p:cNvPr>
          <p:cNvSpPr>
            <a:spLocks noGrp="1"/>
          </p:cNvSpPr>
          <p:nvPr>
            <p:ph type="title"/>
          </p:nvPr>
        </p:nvSpPr>
        <p:spPr>
          <a:xfrm>
            <a:off x="4360126" y="793169"/>
            <a:ext cx="6993674" cy="1325563"/>
          </a:xfrm>
        </p:spPr>
        <p:txBody>
          <a:bodyPr>
            <a:normAutofit/>
          </a:bodyPr>
          <a:lstStyle/>
          <a:p>
            <a:r>
              <a:rPr lang="en-US" sz="4800" dirty="0"/>
              <a:t>Self Check</a:t>
            </a:r>
            <a:endParaRPr lang="en-US" sz="4800" b="1" dirty="0"/>
          </a:p>
        </p:txBody>
      </p:sp>
      <p:sp>
        <p:nvSpPr>
          <p:cNvPr id="5" name="Content Placeholder 4">
            <a:extLst>
              <a:ext uri="{FF2B5EF4-FFF2-40B4-BE49-F238E27FC236}">
                <a16:creationId xmlns:a16="http://schemas.microsoft.com/office/drawing/2014/main" id="{F19387EF-8AAF-404F-85C8-0233772F0361}"/>
              </a:ext>
            </a:extLst>
          </p:cNvPr>
          <p:cNvSpPr>
            <a:spLocks noGrp="1"/>
          </p:cNvSpPr>
          <p:nvPr>
            <p:ph idx="1"/>
          </p:nvPr>
        </p:nvSpPr>
        <p:spPr>
          <a:xfrm>
            <a:off x="4360126" y="2118732"/>
            <a:ext cx="6993673" cy="4204008"/>
          </a:xfrm>
        </p:spPr>
        <p:txBody>
          <a:bodyPr>
            <a:normAutofit/>
          </a:bodyPr>
          <a:lstStyle/>
          <a:p>
            <a:pPr marL="0" indent="0">
              <a:buNone/>
            </a:pPr>
            <a:r>
              <a:rPr lang="en-US" sz="3200" b="1" dirty="0"/>
              <a:t>Now, </a:t>
            </a:r>
            <a:r>
              <a:rPr lang="en-US" sz="3200" dirty="0"/>
              <a:t>what do you know about t</a:t>
            </a:r>
            <a:r>
              <a:rPr lang="en-US" dirty="0"/>
              <a:t>he Sign of the Cross at the Holy Water Font:</a:t>
            </a:r>
            <a:br>
              <a:rPr lang="en-US" dirty="0"/>
            </a:br>
            <a:endParaRPr lang="en-US" dirty="0"/>
          </a:p>
          <a:p>
            <a:pPr>
              <a:lnSpc>
                <a:spcPts val="2040"/>
              </a:lnSpc>
              <a:spcBef>
                <a:spcPts val="0"/>
              </a:spcBef>
            </a:pPr>
            <a:r>
              <a:rPr lang="en-US" dirty="0"/>
              <a:t>What is it?</a:t>
            </a:r>
          </a:p>
          <a:p>
            <a:pPr marL="0" indent="0">
              <a:lnSpc>
                <a:spcPts val="2040"/>
              </a:lnSpc>
              <a:spcBef>
                <a:spcPts val="0"/>
              </a:spcBef>
              <a:buNone/>
            </a:pPr>
            <a:endParaRPr lang="en-US" dirty="0"/>
          </a:p>
          <a:p>
            <a:pPr>
              <a:lnSpc>
                <a:spcPts val="2040"/>
              </a:lnSpc>
              <a:spcBef>
                <a:spcPts val="0"/>
              </a:spcBef>
            </a:pPr>
            <a:r>
              <a:rPr lang="en-US" dirty="0"/>
              <a:t>How does it connect to scripture?</a:t>
            </a:r>
            <a:br>
              <a:rPr lang="en-US" dirty="0"/>
            </a:br>
            <a:endParaRPr lang="en-US" dirty="0"/>
          </a:p>
          <a:p>
            <a:pPr>
              <a:lnSpc>
                <a:spcPts val="2040"/>
              </a:lnSpc>
              <a:spcBef>
                <a:spcPts val="0"/>
              </a:spcBef>
            </a:pPr>
            <a:r>
              <a:rPr lang="en-US" dirty="0"/>
              <a:t>How did it develop?</a:t>
            </a:r>
            <a:br>
              <a:rPr lang="en-US" dirty="0"/>
            </a:br>
            <a:endParaRPr lang="en-US" dirty="0"/>
          </a:p>
          <a:p>
            <a:pPr>
              <a:lnSpc>
                <a:spcPts val="2040"/>
              </a:lnSpc>
              <a:spcBef>
                <a:spcPts val="0"/>
              </a:spcBef>
            </a:pPr>
            <a:r>
              <a:rPr lang="en-US" dirty="0"/>
              <a:t>What does it mean to me and others?</a:t>
            </a:r>
            <a:br>
              <a:rPr lang="en-US" dirty="0"/>
            </a:br>
            <a:br>
              <a:rPr lang="en-US" dirty="0"/>
            </a:br>
            <a:endParaRPr lang="en-US" dirty="0"/>
          </a:p>
        </p:txBody>
      </p:sp>
      <p:pic>
        <p:nvPicPr>
          <p:cNvPr id="15" name="Graphic 14" descr="Bullseye with solid fill">
            <a:extLst>
              <a:ext uri="{FF2B5EF4-FFF2-40B4-BE49-F238E27FC236}">
                <a16:creationId xmlns:a16="http://schemas.microsoft.com/office/drawing/2014/main" id="{7D359051-2F61-BE4E-BFC9-8EC0AAE410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4000" y="2400300"/>
            <a:ext cx="2057400" cy="2057400"/>
          </a:xfrm>
          <a:prstGeom prst="rect">
            <a:avLst/>
          </a:prstGeom>
        </p:spPr>
      </p:pic>
    </p:spTree>
    <p:extLst>
      <p:ext uri="{BB962C8B-B14F-4D97-AF65-F5344CB8AC3E}">
        <p14:creationId xmlns:p14="http://schemas.microsoft.com/office/powerpoint/2010/main" val="2606350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2983</TotalTime>
  <Words>1529</Words>
  <Application>Microsoft Macintosh PowerPoint</Application>
  <PresentationFormat>Widescreen</PresentationFormat>
  <Paragraphs>85</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Google Sans</vt:lpstr>
      <vt:lpstr>Office Theme</vt:lpstr>
      <vt:lpstr>The Sign of  the Cross at the Holy  Water Font</vt:lpstr>
      <vt:lpstr>Learning Objectives</vt:lpstr>
      <vt:lpstr>What is it?</vt:lpstr>
      <vt:lpstr>What is it?</vt:lpstr>
      <vt:lpstr>What is it?</vt:lpstr>
      <vt:lpstr>What is it?</vt:lpstr>
      <vt:lpstr>What does it mean to me and others?</vt:lpstr>
      <vt:lpstr>What does it mean to me and others?</vt:lpstr>
      <vt:lpstr>Self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Sign  of the Cross</dc:title>
  <dc:creator>Justin Malewezi</dc:creator>
  <cp:lastModifiedBy>Justin Malewezi</cp:lastModifiedBy>
  <cp:revision>5</cp:revision>
  <dcterms:created xsi:type="dcterms:W3CDTF">2025-12-11T21:27:00Z</dcterms:created>
  <dcterms:modified xsi:type="dcterms:W3CDTF">2026-01-02T23:11:00Z</dcterms:modified>
</cp:coreProperties>
</file>