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2" r:id="rId1"/>
  </p:sldMasterIdLst>
  <p:notesMasterIdLst>
    <p:notesMasterId r:id="rId11"/>
  </p:notesMasterIdLst>
  <p:sldIdLst>
    <p:sldId id="256" r:id="rId2"/>
    <p:sldId id="280" r:id="rId3"/>
    <p:sldId id="281" r:id="rId4"/>
    <p:sldId id="278" r:id="rId5"/>
    <p:sldId id="273" r:id="rId6"/>
    <p:sldId id="279" r:id="rId7"/>
    <p:sldId id="277" r:id="rId8"/>
    <p:sldId id="274" r:id="rId9"/>
    <p:sldId id="272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77932"/>
  </p:normalViewPr>
  <p:slideViewPr>
    <p:cSldViewPr snapToGrid="0">
      <p:cViewPr>
        <p:scale>
          <a:sx n="86" d="100"/>
          <a:sy n="86" d="100"/>
        </p:scale>
        <p:origin x="1592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928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D8DDA4-D0D1-5443-9D9A-35013BBF58DD}" type="datetimeFigureOut">
              <a:rPr lang="en-US" smtClean="0"/>
              <a:t>8/21/23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7904C3-1EC2-BD4B-AE12-9D6E53C063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60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Book cover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04C3-1EC2-BD4B-AE12-9D6E53C0636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217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Sample poem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904C3-1EC2-BD4B-AE12-9D6E53C0636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092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7C7FB37-8758-494E-8118-14E330393ADE}" type="datetimeFigureOut">
              <a:rPr lang="en-US" smtClean="0"/>
              <a:t>8/21/23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9E550-9959-C34E-922F-113DC89B875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hild holding a baby&#10;&#10;Description automatically generated">
            <a:extLst>
              <a:ext uri="{FF2B5EF4-FFF2-40B4-BE49-F238E27FC236}">
                <a16:creationId xmlns:a16="http://schemas.microsoft.com/office/drawing/2014/main" id="{1E610402-EF39-FE60-3392-E0A469DBE4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1816" t="6967" r="52812" b="77563"/>
          <a:stretch/>
        </p:blipFill>
        <p:spPr>
          <a:xfrm>
            <a:off x="0" y="0"/>
            <a:ext cx="12192000" cy="466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0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7FB37-8758-494E-8118-14E330393ADE}" type="datetimeFigureOut">
              <a:rPr lang="en-US" smtClean="0"/>
              <a:t>8/21/23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9E550-9959-C34E-922F-113DC89B875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0123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7FB37-8758-494E-8118-14E330393ADE}" type="datetimeFigureOut">
              <a:rPr lang="en-US" smtClean="0"/>
              <a:t>8/21/23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9E550-9959-C34E-922F-113DC89B8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486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7FB37-8758-494E-8118-14E330393ADE}" type="datetimeFigureOut">
              <a:rPr lang="en-US" smtClean="0"/>
              <a:t>8/21/23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9E550-9959-C34E-922F-113DC89B875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996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7FB37-8758-494E-8118-14E330393ADE}" type="datetimeFigureOut">
              <a:rPr lang="en-US" smtClean="0"/>
              <a:t>8/21/23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9E550-9959-C34E-922F-113DC89B8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297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7FB37-8758-494E-8118-14E330393ADE}" type="datetimeFigureOut">
              <a:rPr lang="en-US" smtClean="0"/>
              <a:t>8/21/23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9E550-9959-C34E-922F-113DC89B875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7763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7FB37-8758-494E-8118-14E330393ADE}" type="datetimeFigureOut">
              <a:rPr lang="en-US" smtClean="0"/>
              <a:t>8/21/23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9E550-9959-C34E-922F-113DC89B8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907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7FB37-8758-494E-8118-14E330393ADE}" type="datetimeFigureOut">
              <a:rPr lang="en-US" smtClean="0"/>
              <a:t>8/21/23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9E550-9959-C34E-922F-113DC89B8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044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7FB37-8758-494E-8118-14E330393ADE}" type="datetimeFigureOut">
              <a:rPr lang="en-US" smtClean="0"/>
              <a:t>8/21/23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9E550-9959-C34E-922F-113DC89B8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511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7FB37-8758-494E-8118-14E330393ADE}" type="datetimeFigureOut">
              <a:rPr lang="en-US" smtClean="0"/>
              <a:t>8/21/23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9E550-9959-C34E-922F-113DC89B8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017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7FB37-8758-494E-8118-14E330393ADE}" type="datetimeFigureOut">
              <a:rPr lang="en-US" smtClean="0"/>
              <a:t>8/21/23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9E550-9959-C34E-922F-113DC89B8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86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5BB1DE-2406-F2F9-B669-8CF6C1A9611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7FB37-8758-494E-8118-14E330393ADE}" type="datetimeFigureOut">
              <a:rPr lang="en-US" smtClean="0"/>
              <a:t>8/21/23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9E550-9959-C34E-922F-113DC89B8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510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7C7FB37-8758-494E-8118-14E330393ADE}" type="datetimeFigureOut">
              <a:rPr lang="en-US" smtClean="0"/>
              <a:t>8/21/23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0359E550-9959-C34E-922F-113DC89B875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child holding a baby&#10;&#10;Description automatically generated">
            <a:extLst>
              <a:ext uri="{FF2B5EF4-FFF2-40B4-BE49-F238E27FC236}">
                <a16:creationId xmlns:a16="http://schemas.microsoft.com/office/drawing/2014/main" id="{8132FD8B-058E-C53C-5B33-61D5A58D7F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21816" t="6967" r="52812" b="703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67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4" r:id="rId9"/>
    <p:sldLayoutId id="2147483841" r:id="rId10"/>
    <p:sldLayoutId id="2147483842" r:id="rId11"/>
    <p:sldLayoutId id="2147483843" r:id="rId12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7A857-B604-8EBF-1FDD-9AAC6C34B7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56881" y="2510724"/>
            <a:ext cx="5554081" cy="2129553"/>
          </a:xfrm>
        </p:spPr>
        <p:txBody>
          <a:bodyPr>
            <a:normAutofit/>
          </a:bodyPr>
          <a:lstStyle/>
          <a:p>
            <a:pPr algn="l"/>
            <a:r>
              <a:rPr lang="en-US" sz="7200" dirty="0"/>
              <a:t>AFRICAN </a:t>
            </a:r>
            <a:br>
              <a:rPr lang="en-US" sz="7200" dirty="0"/>
            </a:br>
            <a:r>
              <a:rPr lang="en-US" sz="7200" dirty="0"/>
              <a:t>PATTERN PRINTING</a:t>
            </a:r>
          </a:p>
        </p:txBody>
      </p:sp>
      <p:pic>
        <p:nvPicPr>
          <p:cNvPr id="10" name="Picture 9" descr="A group of people smiling and holding each other&#10;&#10;Description automatically generated">
            <a:extLst>
              <a:ext uri="{FF2B5EF4-FFF2-40B4-BE49-F238E27FC236}">
                <a16:creationId xmlns:a16="http://schemas.microsoft.com/office/drawing/2014/main" id="{5204E6C5-4F28-9E2C-7B1E-98590D96C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046" y="4894532"/>
            <a:ext cx="1126904" cy="1463041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F37ABB4-3C41-E11F-8E24-3C8AD51F91F5}"/>
              </a:ext>
            </a:extLst>
          </p:cNvPr>
          <p:cNvSpPr txBox="1">
            <a:spLocks/>
          </p:cNvSpPr>
          <p:nvPr/>
        </p:nvSpPr>
        <p:spPr>
          <a:xfrm>
            <a:off x="7298935" y="4894532"/>
            <a:ext cx="4340292" cy="1463040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Clr>
                <a:srgbClr val="1CADE4"/>
              </a:buClr>
              <a:buFont typeface="Tw Cen MT" panose="020B0602020104020603" pitchFamily="34" charset="0"/>
              <a:buNone/>
              <a:defRPr/>
            </a:pPr>
            <a:r>
              <a:rPr lang="en-GB" sz="2400" dirty="0">
                <a:latin typeface="Tw Cen MT" panose="020B0602020104020603"/>
              </a:rPr>
              <a:t>An Art and Design activity from the book “</a:t>
            </a:r>
            <a:r>
              <a:rPr lang="en-GB" sz="2400" b="1" dirty="0">
                <a:latin typeface="Tw Cen MT" panose="020B0602020104020603"/>
              </a:rPr>
              <a:t>Smile Back</a:t>
            </a:r>
            <a:r>
              <a:rPr lang="en-GB" sz="2400" dirty="0">
                <a:latin typeface="Tw Cen MT" panose="020B0602020104020603"/>
              </a:rPr>
              <a:t>” by</a:t>
            </a:r>
          </a:p>
        </p:txBody>
      </p:sp>
      <p:pic>
        <p:nvPicPr>
          <p:cNvPr id="1026" name="Picture 2" descr="Retina Logo">
            <a:extLst>
              <a:ext uri="{FF2B5EF4-FFF2-40B4-BE49-F238E27FC236}">
                <a16:creationId xmlns:a16="http://schemas.microsoft.com/office/drawing/2014/main" id="{DBEDFA9B-1D11-BD3C-D988-682D029E7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935" y="5717459"/>
            <a:ext cx="2449499" cy="64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yellow and black bag&#10;&#10;Description automatically generated">
            <a:extLst>
              <a:ext uri="{FF2B5EF4-FFF2-40B4-BE49-F238E27FC236}">
                <a16:creationId xmlns:a16="http://schemas.microsoft.com/office/drawing/2014/main" id="{D0A965D9-FC44-BE4E-B967-149F88188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5566" y="2728124"/>
            <a:ext cx="2073488" cy="366037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62342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miling and holding each other&#10;&#10;Description automatically generated">
            <a:extLst>
              <a:ext uri="{FF2B5EF4-FFF2-40B4-BE49-F238E27FC236}">
                <a16:creationId xmlns:a16="http://schemas.microsoft.com/office/drawing/2014/main" id="{A591874C-42FE-22D7-8EF8-6ACC5C9BF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5559" y="529502"/>
            <a:ext cx="4466663" cy="5798996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481083" dist="38100" dir="660000" sx="101823" sy="101823" algn="tl" rotWithShape="0">
              <a:prstClr val="black">
                <a:alpha val="45661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9063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ild holding a baby&#10;&#10;Description automatically generated">
            <a:extLst>
              <a:ext uri="{FF2B5EF4-FFF2-40B4-BE49-F238E27FC236}">
                <a16:creationId xmlns:a16="http://schemas.microsoft.com/office/drawing/2014/main" id="{086F45FD-128E-F0EC-05CA-78A29744D8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416" r="223" b="545"/>
          <a:stretch/>
        </p:blipFill>
        <p:spPr>
          <a:xfrm>
            <a:off x="1752599" y="529502"/>
            <a:ext cx="9013372" cy="5798996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481083" dist="38100" dir="660000" sx="101823" sy="101823" algn="tl" rotWithShape="0">
              <a:prstClr val="black">
                <a:alpha val="45661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0661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05EDB-CEF6-8E64-F440-AD1538DC2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EQUIPMENT</a:t>
            </a:r>
          </a:p>
        </p:txBody>
      </p:sp>
      <p:pic>
        <p:nvPicPr>
          <p:cNvPr id="9" name="Content Placeholder 8" descr="A brown bag with a white tray with paint and a brown bag with potatoes&#10;&#10;Description automatically generated">
            <a:extLst>
              <a:ext uri="{FF2B5EF4-FFF2-40B4-BE49-F238E27FC236}">
                <a16:creationId xmlns:a16="http://schemas.microsoft.com/office/drawing/2014/main" id="{46242EF8-7421-2EB6-7C39-383C4BCB89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" r="4891" b="1238"/>
          <a:stretch/>
        </p:blipFill>
        <p:spPr>
          <a:xfrm>
            <a:off x="5925329" y="1617548"/>
            <a:ext cx="5652533" cy="4402252"/>
          </a:xfrm>
          <a:ln w="25400">
            <a:solidFill>
              <a:schemeClr val="tx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FED411-9E7F-B338-F6A7-BFC3EF1CC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Tahoma" panose="020B0604030504040204" pitchFamily="34" charset="0"/>
              </a:rPr>
              <a:t>Paint 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Tahoma" panose="020B0604030504040204" pitchFamily="34" charset="0"/>
              </a:rPr>
              <a:t>Gift bag to print on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Tahoma" panose="020B0604030504040204" pitchFamily="34" charset="0"/>
              </a:rPr>
              <a:t>2 potatoes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Tahoma" panose="020B0604030504040204" pitchFamily="34" charset="0"/>
              </a:rPr>
              <a:t>Safe knife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>
              <a:effectLst/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562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05EDB-CEF6-8E64-F440-AD1538DC2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FED411-9E7F-B338-F6A7-BFC3EF1CC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200"/>
              </a:spcAft>
              <a:buClr>
                <a:schemeClr val="tx1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Sketch your own pattern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200"/>
              </a:spcAft>
              <a:buClr>
                <a:schemeClr val="tx1"/>
              </a:buClr>
              <a:buSzPct val="100000"/>
              <a:buFont typeface="+mj-lt"/>
              <a:buAutoNum type="arabicPeriod"/>
              <a:tabLst/>
              <a:defRPr/>
            </a:pPr>
            <a:r>
              <a:rPr lang="en-GB" sz="2800" dirty="0">
                <a:latin typeface="Tw Cen MT" panose="020B0602020104020603"/>
              </a:rPr>
              <a:t>What geometric shapes do you need for your pattern?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200"/>
              </a:spcAft>
              <a:buClr>
                <a:schemeClr val="tx1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Plan your colours</a:t>
            </a:r>
            <a:endParaRPr lang="en-US" sz="2800" dirty="0">
              <a:latin typeface="Tw Cen MT" panose="020B0602020104020603"/>
            </a:endParaRPr>
          </a:p>
        </p:txBody>
      </p:sp>
      <p:pic>
        <p:nvPicPr>
          <p:cNvPr id="9" name="Picture 8" descr="A drawing of a pattern on a white paper&#10;&#10;Description automatically generated">
            <a:extLst>
              <a:ext uri="{FF2B5EF4-FFF2-40B4-BE49-F238E27FC236}">
                <a16:creationId xmlns:a16="http://schemas.microsoft.com/office/drawing/2014/main" id="{30EA821B-CD0C-5DD3-20FF-D87E3150B1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9000"/>
                    </a14:imgEffect>
                  </a14:imgLayer>
                </a14:imgProps>
              </a:ext>
            </a:extLst>
          </a:blip>
          <a:srcRect l="23038" t="18333" r="8295" b="10833"/>
          <a:stretch/>
        </p:blipFill>
        <p:spPr>
          <a:xfrm>
            <a:off x="5925329" y="1617549"/>
            <a:ext cx="5652533" cy="437312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68169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05EDB-CEF6-8E64-F440-AD1538DC2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FED411-9E7F-B338-F6A7-BFC3EF1CC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200"/>
              </a:spcAft>
              <a:buClr>
                <a:schemeClr val="tx1"/>
              </a:buClr>
              <a:buSzPct val="100000"/>
              <a:buFont typeface="+mj-lt"/>
              <a:buAutoNum type="arabicPeriod"/>
              <a:tabLst/>
              <a:defRPr/>
            </a:pPr>
            <a:r>
              <a:rPr lang="en-GB" sz="2800" dirty="0">
                <a:latin typeface="Tw Cen MT" panose="020B0602020104020603"/>
              </a:rPr>
              <a:t>Paint your background colour pattern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200"/>
              </a:spcAft>
              <a:buClr>
                <a:schemeClr val="tx1"/>
              </a:buClr>
              <a:buSzPct val="100000"/>
              <a:buFont typeface="+mj-lt"/>
              <a:buAutoNum type="arabicPeriod"/>
              <a:tabLst/>
              <a:defRPr/>
            </a:pPr>
            <a:r>
              <a:rPr lang="en-GB" sz="2800" dirty="0">
                <a:latin typeface="Tw Cen MT" panose="020B0602020104020603"/>
              </a:rPr>
              <a:t>Leave to dry</a:t>
            </a:r>
            <a:endParaRPr lang="en-US" sz="2800" dirty="0">
              <a:latin typeface="Tw Cen MT" panose="020B0602020104020603"/>
            </a:endParaRPr>
          </a:p>
        </p:txBody>
      </p:sp>
      <p:pic>
        <p:nvPicPr>
          <p:cNvPr id="5" name="Picture 4" descr="A yellow paint on a bag&#10;&#10;Description automatically generated">
            <a:extLst>
              <a:ext uri="{FF2B5EF4-FFF2-40B4-BE49-F238E27FC236}">
                <a16:creationId xmlns:a16="http://schemas.microsoft.com/office/drawing/2014/main" id="{A6A050F9-768E-0BDB-560D-C3EF7298EF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19"/>
          <a:stretch/>
        </p:blipFill>
        <p:spPr>
          <a:xfrm>
            <a:off x="5925329" y="1607367"/>
            <a:ext cx="5652534" cy="430481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6538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05EDB-CEF6-8E64-F440-AD1538DC2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PRINTING stamps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FED411-9E7F-B338-F6A7-BFC3EF1CC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2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GB" sz="2800" dirty="0">
                <a:latin typeface="Tw Cen MT" panose="020B0602020104020603"/>
              </a:rPr>
              <a:t>Cut the potatoes in half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2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GB" sz="2800" dirty="0">
                <a:latin typeface="Tw Cen MT" panose="020B0602020104020603"/>
              </a:rPr>
              <a:t>Create your geometric printing stamps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200"/>
              </a:spcAft>
              <a:buClr>
                <a:schemeClr val="tx1"/>
              </a:buClr>
              <a:buSzPct val="100000"/>
              <a:tabLst/>
              <a:defRPr/>
            </a:pPr>
            <a:r>
              <a:rPr lang="en-GB" sz="2800" dirty="0">
                <a:latin typeface="Tw Cen MT" panose="020B0602020104020603"/>
              </a:rPr>
              <a:t> </a:t>
            </a:r>
            <a:endParaRPr lang="en-US" sz="2800" dirty="0">
              <a:latin typeface="Tw Cen MT" panose="020B0602020104020603"/>
            </a:endParaRPr>
          </a:p>
        </p:txBody>
      </p:sp>
      <p:pic>
        <p:nvPicPr>
          <p:cNvPr id="3" name="Content Placeholder 5" descr="A cut up cubed object&#10;&#10;Description automatically generated with medium confidence">
            <a:extLst>
              <a:ext uri="{FF2B5EF4-FFF2-40B4-BE49-F238E27FC236}">
                <a16:creationId xmlns:a16="http://schemas.microsoft.com/office/drawing/2014/main" id="{0996DCDB-3DF2-646A-9F80-D3CE9F3E08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17998" y="3821951"/>
            <a:ext cx="2786980" cy="209023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6" name="Picture 5" descr="A cut up potato on a white surface&#10;&#10;Description automatically generated">
            <a:extLst>
              <a:ext uri="{FF2B5EF4-FFF2-40B4-BE49-F238E27FC236}">
                <a16:creationId xmlns:a16="http://schemas.microsoft.com/office/drawing/2014/main" id="{C24AC798-AF8D-ECBC-5A01-274F77DC1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8215" y="3821952"/>
            <a:ext cx="2786980" cy="209023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7" name="Picture 6" descr="A triangle shaped fruit cut into triangles&#10;&#10;Description automatically generated with medium confidence">
            <a:extLst>
              <a:ext uri="{FF2B5EF4-FFF2-40B4-BE49-F238E27FC236}">
                <a16:creationId xmlns:a16="http://schemas.microsoft.com/office/drawing/2014/main" id="{1BFE8F6C-EC96-933D-A4A3-3FEAD16C64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7998" y="1607367"/>
            <a:ext cx="2786980" cy="209023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8" name="Picture 7" descr="A potato cut into pieces&#10;&#10;Description automatically generated with medium confidence">
            <a:extLst>
              <a:ext uri="{FF2B5EF4-FFF2-40B4-BE49-F238E27FC236}">
                <a16:creationId xmlns:a16="http://schemas.microsoft.com/office/drawing/2014/main" id="{140B00F1-B405-F2CF-3B59-DFEBA7C46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8215" y="1607368"/>
            <a:ext cx="2786980" cy="209023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40874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05EDB-CEF6-8E64-F440-AD1538DC2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INKING and PRINTING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FED411-9E7F-B338-F6A7-BFC3EF1CC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200"/>
              </a:spcAft>
              <a:buClr>
                <a:schemeClr val="tx1"/>
              </a:buClr>
              <a:buSzPct val="100000"/>
              <a:buFont typeface="+mj-lt"/>
              <a:buAutoNum type="arabicPeriod"/>
              <a:tabLst/>
              <a:defRPr/>
            </a:pPr>
            <a:r>
              <a:rPr lang="en-GB" sz="2800" dirty="0">
                <a:latin typeface="Tw Cen MT" panose="020B0602020104020603"/>
              </a:rPr>
              <a:t>Dip the stamp in paint and dab on plain paper to spread the ink evenly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200"/>
              </a:spcAft>
              <a:buClr>
                <a:schemeClr val="tx1"/>
              </a:buClr>
              <a:buSzPct val="100000"/>
              <a:buFont typeface="+mj-lt"/>
              <a:buAutoNum type="arabicPeriod"/>
              <a:tabLst/>
              <a:defRPr/>
            </a:pPr>
            <a:r>
              <a:rPr lang="en-GB" sz="2800" dirty="0">
                <a:latin typeface="Tw Cen MT" panose="020B0602020104020603"/>
              </a:rPr>
              <a:t>Then print your pattern by stamping on the gift bag.</a:t>
            </a:r>
            <a:endParaRPr lang="en-US" sz="2800" dirty="0">
              <a:latin typeface="Tw Cen MT" panose="020B0602020104020603"/>
            </a:endParaRPr>
          </a:p>
        </p:txBody>
      </p:sp>
      <p:pic>
        <p:nvPicPr>
          <p:cNvPr id="5" name="Picture 4" descr="A group of black and yellow objects&#10;&#10;Description automatically generated with medium confidence">
            <a:extLst>
              <a:ext uri="{FF2B5EF4-FFF2-40B4-BE49-F238E27FC236}">
                <a16:creationId xmlns:a16="http://schemas.microsoft.com/office/drawing/2014/main" id="{37DB59F9-DFE5-9C1D-2C97-ADED5EA6C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8214" y="1642977"/>
            <a:ext cx="5706763" cy="428007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22139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yellow and black bag&#10;&#10;Description automatically generated">
            <a:extLst>
              <a:ext uri="{FF2B5EF4-FFF2-40B4-BE49-F238E27FC236}">
                <a16:creationId xmlns:a16="http://schemas.microsoft.com/office/drawing/2014/main" id="{F25B96FA-44F0-ECD6-68F9-799C1068B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1833" y="-179615"/>
            <a:ext cx="3884839" cy="6858000"/>
          </a:xfrm>
          <a:prstGeom prst="rect">
            <a:avLst/>
          </a:prstGeom>
          <a:effectLst>
            <a:outerShdw blurRad="497190" dist="476728" sx="94000" sy="94000" algn="tl" rotWithShape="0">
              <a:prstClr val="black">
                <a:alpha val="20856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07265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{D11B5E64-1095-1F42-91EC-80823FBB2E50}tf10001061</Template>
  <TotalTime>695</TotalTime>
  <Words>103</Words>
  <Application>Microsoft Macintosh PowerPoint</Application>
  <PresentationFormat>Widescreen</PresentationFormat>
  <Paragraphs>25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Tahoma</vt:lpstr>
      <vt:lpstr>Tw Cen MT</vt:lpstr>
      <vt:lpstr>Tw Cen MT Condensed</vt:lpstr>
      <vt:lpstr>Wingdings 3</vt:lpstr>
      <vt:lpstr>Integral</vt:lpstr>
      <vt:lpstr>AFRICAN  PATTERN PRINTING</vt:lpstr>
      <vt:lpstr>PowerPoint Presentation</vt:lpstr>
      <vt:lpstr>PowerPoint Presentation</vt:lpstr>
      <vt:lpstr>EQUIPMENT</vt:lpstr>
      <vt:lpstr>Design</vt:lpstr>
      <vt:lpstr>BACKGROUND</vt:lpstr>
      <vt:lpstr>PRINTING stamps</vt:lpstr>
      <vt:lpstr>INKING and PRINTING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Justin Malewezi</dc:creator>
  <cp:lastModifiedBy>Justin Malewezi</cp:lastModifiedBy>
  <cp:revision>4</cp:revision>
  <dcterms:created xsi:type="dcterms:W3CDTF">2023-08-14T10:25:30Z</dcterms:created>
  <dcterms:modified xsi:type="dcterms:W3CDTF">2023-08-21T18:12:01Z</dcterms:modified>
</cp:coreProperties>
</file>